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76" r:id="rId1"/>
  </p:sldMasterIdLst>
  <p:notesMasterIdLst>
    <p:notesMasterId r:id="rId17"/>
  </p:notesMasterIdLst>
  <p:sldIdLst>
    <p:sldId id="256" r:id="rId2"/>
    <p:sldId id="258" r:id="rId3"/>
    <p:sldId id="278" r:id="rId4"/>
    <p:sldId id="268" r:id="rId5"/>
    <p:sldId id="301" r:id="rId6"/>
    <p:sldId id="269" r:id="rId7"/>
    <p:sldId id="302" r:id="rId8"/>
    <p:sldId id="280" r:id="rId9"/>
    <p:sldId id="303" r:id="rId10"/>
    <p:sldId id="295" r:id="rId11"/>
    <p:sldId id="296" r:id="rId12"/>
    <p:sldId id="297" r:id="rId13"/>
    <p:sldId id="298" r:id="rId14"/>
    <p:sldId id="299" r:id="rId15"/>
    <p:sldId id="300" r:id="rId16"/>
  </p:sldIdLst>
  <p:sldSz cx="9144000" cy="6858000" type="screen4x3"/>
  <p:notesSz cx="6858000" cy="9144000"/>
  <p:embeddedFontLst>
    <p:embeddedFont>
      <p:font typeface="Bebas Neue" panose="020B0606020202050201" pitchFamily="34" charset="77"/>
      <p:regular r:id="rId18"/>
    </p:embeddedFont>
    <p:embeddedFont>
      <p:font typeface="Calibri" panose="020F0502020204030204" pitchFamily="34" charset="0"/>
      <p:regular r:id="rId19"/>
      <p:bold r:id="rId20"/>
      <p:italic r:id="rId21"/>
      <p:boldItalic r:id="rId22"/>
    </p:embeddedFont>
    <p:embeddedFont>
      <p:font typeface="Franklin Gothic" panose="020B0603020102020204" pitchFamily="34" charset="0"/>
      <p:regular r:id="rId23"/>
      <p:bold r:id="rId24"/>
      <p:italic r:id="rId25"/>
      <p:boldItalic r:id="rId26"/>
    </p:embeddedFont>
    <p:embeddedFont>
      <p:font typeface="Roboto Condensed" panose="02000000000000000000" pitchFamily="2" charset="0"/>
      <p:regular r:id="rId27"/>
      <p:bold r:id="rId28"/>
      <p:italic r:id="rId29"/>
      <p:boldItalic r:id="rId30"/>
    </p:embeddedFont>
    <p:embeddedFont>
      <p:font typeface="Roboto Mono" panose="02000000000000000000" pitchFamily="2" charset="0"/>
      <p:regular r:id="rId31"/>
      <p:bold r:id="rId32"/>
      <p:italic r:id="rId33"/>
      <p:boldItalic r:id="rId3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go="http://customooxmlschemas.google.com/" xmlns:p15="http://schemas.microsoft.com/office/powerpoint/2012/main" xmlns="" roundtripDataSignature="AMtx7mgktcAwD2EIaYcF9Gu9bNWXQr7ngw==" r:id="rId39"/>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Osvaldo alfredo Rodriguez Veas" initials="" lastIdx="5"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Estilo medio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E8034E78-7F5D-4C2E-B375-FC64B27BC917}" styleName="Estilo oscuro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825"/>
    <p:restoredTop sz="94662"/>
  </p:normalViewPr>
  <p:slideViewPr>
    <p:cSldViewPr snapToGrid="0" snapToObjects="1">
      <p:cViewPr varScale="1">
        <p:scale>
          <a:sx n="83" d="100"/>
          <a:sy n="83" d="100"/>
        </p:scale>
        <p:origin x="216" y="170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font" Target="fonts/font9.fntdata"/><Relationship Id="rId39" Type="http://customschemas.google.com/relationships/presentationmetadata" Target="metadata"/><Relationship Id="rId21" Type="http://schemas.openxmlformats.org/officeDocument/2006/relationships/font" Target="fonts/font4.fntdata"/><Relationship Id="rId34" Type="http://schemas.openxmlformats.org/officeDocument/2006/relationships/font" Target="fonts/font17.fntdata"/><Relationship Id="rId42"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font" Target="fonts/font8.fntdata"/><Relationship Id="rId33" Type="http://schemas.openxmlformats.org/officeDocument/2006/relationships/font" Target="fonts/font16.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openxmlformats.org/officeDocument/2006/relationships/font" Target="fonts/font12.fntdata"/><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32" Type="http://schemas.openxmlformats.org/officeDocument/2006/relationships/font" Target="fonts/font15.fntdata"/><Relationship Id="rId40"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font" Target="fonts/font11.fntdata"/><Relationship Id="rId10" Type="http://schemas.openxmlformats.org/officeDocument/2006/relationships/slide" Target="slides/slide9.xml"/><Relationship Id="rId19" Type="http://schemas.openxmlformats.org/officeDocument/2006/relationships/font" Target="fonts/font2.fntdata"/><Relationship Id="rId31" Type="http://schemas.openxmlformats.org/officeDocument/2006/relationships/font" Target="fonts/font14.fntdata"/><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font" Target="fonts/font13.fntdata"/><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307144745"/>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63392f1e7f_0_49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63392f1e7f_0_4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395701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63392f1e7f_0_54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63392f1e7f_0_5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078135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endParaRPr lang="es-CL" dirty="0"/>
          </a:p>
        </p:txBody>
      </p:sp>
    </p:spTree>
    <p:extLst>
      <p:ext uri="{BB962C8B-B14F-4D97-AF65-F5344CB8AC3E}">
        <p14:creationId xmlns:p14="http://schemas.microsoft.com/office/powerpoint/2010/main" val="1671064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Diapositiva de título" userDrawn="1">
  <p:cSld name="TITLE">
    <p:bg>
      <p:bgPr>
        <a:solidFill>
          <a:schemeClr val="dk2"/>
        </a:solidFill>
        <a:effectLst/>
      </p:bgPr>
    </p:bg>
    <p:spTree>
      <p:nvGrpSpPr>
        <p:cNvPr id="1" name="Shape 9"/>
        <p:cNvGrpSpPr/>
        <p:nvPr/>
      </p:nvGrpSpPr>
      <p:grpSpPr>
        <a:xfrm>
          <a:off x="0" y="0"/>
          <a:ext cx="0" cy="0"/>
          <a:chOff x="0" y="0"/>
          <a:chExt cx="0" cy="0"/>
        </a:xfrm>
      </p:grpSpPr>
      <p:sp>
        <p:nvSpPr>
          <p:cNvPr id="10" name="Google Shape;10;p2"/>
          <p:cNvSpPr/>
          <p:nvPr/>
        </p:nvSpPr>
        <p:spPr>
          <a:xfrm flipH="1">
            <a:off x="-1" y="0"/>
            <a:ext cx="4629587" cy="6858000"/>
          </a:xfrm>
          <a:custGeom>
            <a:avLst/>
            <a:gdLst/>
            <a:ahLst/>
            <a:cxnLst/>
            <a:rect l="l" t="t" r="r" b="b"/>
            <a:pathLst>
              <a:path w="6172782" h="6858000" extrusionOk="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rgbClr val="FFFFFF">
              <a:alpha val="8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pic>
        <p:nvPicPr>
          <p:cNvPr id="11" name="Google Shape;11;p2"/>
          <p:cNvPicPr preferRelativeResize="0"/>
          <p:nvPr/>
        </p:nvPicPr>
        <p:blipFill rotWithShape="1">
          <a:blip r:embed="rId2">
            <a:alphaModFix/>
          </a:blip>
          <a:srcRect/>
          <a:stretch/>
        </p:blipFill>
        <p:spPr>
          <a:xfrm>
            <a:off x="20" y="11958"/>
            <a:ext cx="4518116" cy="6840855"/>
          </a:xfrm>
          <a:custGeom>
            <a:avLst/>
            <a:gdLst/>
            <a:ahLst/>
            <a:cxnLst/>
            <a:rect l="l" t="t" r="r" b="b"/>
            <a:pathLst>
              <a:path w="6024154" h="6858000" extrusionOk="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noFill/>
          <a:ln>
            <a:noFill/>
          </a:ln>
        </p:spPr>
      </p:pic>
      <p:pic>
        <p:nvPicPr>
          <p:cNvPr id="12" name="Google Shape;12;p2"/>
          <p:cNvPicPr preferRelativeResize="0"/>
          <p:nvPr/>
        </p:nvPicPr>
        <p:blipFill rotWithShape="1">
          <a:blip r:embed="rId3">
            <a:alphaModFix/>
          </a:blip>
          <a:srcRect/>
          <a:stretch/>
        </p:blipFill>
        <p:spPr>
          <a:xfrm>
            <a:off x="5190123" y="212270"/>
            <a:ext cx="3748263" cy="586221"/>
          </a:xfrm>
          <a:prstGeom prst="rect">
            <a:avLst/>
          </a:prstGeom>
          <a:noFill/>
          <a:ln>
            <a:noFill/>
          </a:ln>
        </p:spPr>
      </p:pic>
      <p:sp>
        <p:nvSpPr>
          <p:cNvPr id="14" name="Google Shape;14;p2"/>
          <p:cNvSpPr txBox="1">
            <a:spLocks noGrp="1"/>
          </p:cNvSpPr>
          <p:nvPr>
            <p:ph type="subTitle" idx="1"/>
          </p:nvPr>
        </p:nvSpPr>
        <p:spPr>
          <a:xfrm>
            <a:off x="5284700" y="5620875"/>
            <a:ext cx="3603900" cy="873900"/>
          </a:xfrm>
          <a:prstGeom prst="rect">
            <a:avLst/>
          </a:prstGeom>
          <a:solidFill>
            <a:srgbClr val="DE3075"/>
          </a:solidFill>
          <a:ln>
            <a:noFill/>
          </a:ln>
        </p:spPr>
        <p:txBody>
          <a:bodyPr spcFirstLastPara="1" wrap="square" lIns="91425" tIns="0" rIns="182875" bIns="0" anchor="t" anchorCtr="0">
            <a:noAutofit/>
          </a:bodyPr>
          <a:lstStyle>
            <a:lvl1pPr lvl="0" algn="r" rtl="0">
              <a:spcBef>
                <a:spcPts val="1000"/>
              </a:spcBef>
              <a:spcAft>
                <a:spcPts val="0"/>
              </a:spcAft>
              <a:buNone/>
              <a:defRPr sz="4800" b="1">
                <a:solidFill>
                  <a:srgbClr val="FFFFFF"/>
                </a:solidFill>
                <a:latin typeface="Calibri" panose="020F0502020204030204" pitchFamily="34" charset="0"/>
                <a:cs typeface="Calibri" panose="020F0502020204030204" pitchFamily="34" charset="0"/>
              </a:defRPr>
            </a:lvl1pPr>
            <a:lvl2pPr lvl="1" algn="r" rtl="0">
              <a:spcBef>
                <a:spcPts val="1000"/>
              </a:spcBef>
              <a:spcAft>
                <a:spcPts val="0"/>
              </a:spcAft>
              <a:buNone/>
              <a:defRPr sz="4800" b="1">
                <a:solidFill>
                  <a:srgbClr val="FFFFFF"/>
                </a:solidFill>
              </a:defRPr>
            </a:lvl2pPr>
            <a:lvl3pPr lvl="2" algn="r" rtl="0">
              <a:spcBef>
                <a:spcPts val="1000"/>
              </a:spcBef>
              <a:spcAft>
                <a:spcPts val="0"/>
              </a:spcAft>
              <a:buNone/>
              <a:defRPr sz="4800" b="1">
                <a:solidFill>
                  <a:srgbClr val="FFFFFF"/>
                </a:solidFill>
              </a:defRPr>
            </a:lvl3pPr>
            <a:lvl4pPr lvl="3" algn="r" rtl="0">
              <a:spcBef>
                <a:spcPts val="1000"/>
              </a:spcBef>
              <a:spcAft>
                <a:spcPts val="0"/>
              </a:spcAft>
              <a:buNone/>
              <a:defRPr sz="4800" b="1">
                <a:solidFill>
                  <a:srgbClr val="FFFFFF"/>
                </a:solidFill>
              </a:defRPr>
            </a:lvl4pPr>
            <a:lvl5pPr lvl="4" algn="r" rtl="0">
              <a:spcBef>
                <a:spcPts val="1000"/>
              </a:spcBef>
              <a:spcAft>
                <a:spcPts val="0"/>
              </a:spcAft>
              <a:buNone/>
              <a:defRPr sz="4800" b="1">
                <a:solidFill>
                  <a:srgbClr val="FFFFFF"/>
                </a:solidFill>
              </a:defRPr>
            </a:lvl5pPr>
            <a:lvl6pPr lvl="5" algn="r" rtl="0">
              <a:spcBef>
                <a:spcPts val="1000"/>
              </a:spcBef>
              <a:spcAft>
                <a:spcPts val="0"/>
              </a:spcAft>
              <a:buNone/>
              <a:defRPr sz="4800" b="1">
                <a:solidFill>
                  <a:srgbClr val="FFFFFF"/>
                </a:solidFill>
              </a:defRPr>
            </a:lvl6pPr>
            <a:lvl7pPr lvl="6" algn="r" rtl="0">
              <a:spcBef>
                <a:spcPts val="1000"/>
              </a:spcBef>
              <a:spcAft>
                <a:spcPts val="0"/>
              </a:spcAft>
              <a:buNone/>
              <a:defRPr sz="4800" b="1">
                <a:solidFill>
                  <a:srgbClr val="FFFFFF"/>
                </a:solidFill>
              </a:defRPr>
            </a:lvl7pPr>
            <a:lvl8pPr lvl="7" algn="r" rtl="0">
              <a:spcBef>
                <a:spcPts val="1000"/>
              </a:spcBef>
              <a:spcAft>
                <a:spcPts val="0"/>
              </a:spcAft>
              <a:buNone/>
              <a:defRPr sz="4800" b="1">
                <a:solidFill>
                  <a:srgbClr val="FFFFFF"/>
                </a:solidFill>
              </a:defRPr>
            </a:lvl8pPr>
            <a:lvl9pPr lvl="8" algn="r" rtl="0">
              <a:spcBef>
                <a:spcPts val="1000"/>
              </a:spcBef>
              <a:spcAft>
                <a:spcPts val="0"/>
              </a:spcAft>
              <a:buNone/>
              <a:defRPr sz="4800" b="1">
                <a:solidFill>
                  <a:srgbClr val="FFFFFF"/>
                </a:solidFill>
              </a:defRPr>
            </a:lvl9pPr>
          </a:lstStyle>
          <a:p>
            <a:endParaRPr/>
          </a:p>
        </p:txBody>
      </p:sp>
      <p:sp>
        <p:nvSpPr>
          <p:cNvPr id="7" name="Google Shape;13;p2">
            <a:extLst>
              <a:ext uri="{FF2B5EF4-FFF2-40B4-BE49-F238E27FC236}">
                <a16:creationId xmlns:a16="http://schemas.microsoft.com/office/drawing/2014/main" id="{64854533-8DCC-1C49-8946-547AD8D471A7}"/>
              </a:ext>
            </a:extLst>
          </p:cNvPr>
          <p:cNvSpPr txBox="1">
            <a:spLocks noGrp="1"/>
          </p:cNvSpPr>
          <p:nvPr>
            <p:ph type="title"/>
          </p:nvPr>
        </p:nvSpPr>
        <p:spPr>
          <a:xfrm>
            <a:off x="3993775" y="2487700"/>
            <a:ext cx="4894800" cy="2891100"/>
          </a:xfrm>
          <a:prstGeom prst="rect">
            <a:avLst/>
          </a:prstGeom>
        </p:spPr>
        <p:txBody>
          <a:bodyPr spcFirstLastPara="1" wrap="square" lIns="91425" tIns="45700" rIns="91425" bIns="45700" anchor="b" anchorCtr="0">
            <a:noAutofit/>
          </a:bodyPr>
          <a:lstStyle>
            <a:lvl1pPr lvl="0" algn="r" rtl="0">
              <a:spcBef>
                <a:spcPts val="0"/>
              </a:spcBef>
              <a:spcAft>
                <a:spcPts val="0"/>
              </a:spcAft>
              <a:buNone/>
              <a:defRPr sz="6600">
                <a:latin typeface="Calibri" panose="020F0502020204030204" pitchFamily="34" charset="0"/>
                <a:cs typeface="Calibri" panose="020F0502020204030204" pitchFamily="34" charset="0"/>
              </a:defRPr>
            </a:lvl1pPr>
            <a:lvl2pPr lvl="1" algn="r" rtl="0">
              <a:spcBef>
                <a:spcPts val="0"/>
              </a:spcBef>
              <a:spcAft>
                <a:spcPts val="0"/>
              </a:spcAft>
              <a:buNone/>
              <a:defRPr sz="5600"/>
            </a:lvl2pPr>
            <a:lvl3pPr lvl="2" algn="r" rtl="0">
              <a:spcBef>
                <a:spcPts val="0"/>
              </a:spcBef>
              <a:spcAft>
                <a:spcPts val="0"/>
              </a:spcAft>
              <a:buNone/>
              <a:defRPr sz="5600"/>
            </a:lvl3pPr>
            <a:lvl4pPr lvl="3" algn="r" rtl="0">
              <a:spcBef>
                <a:spcPts val="0"/>
              </a:spcBef>
              <a:spcAft>
                <a:spcPts val="0"/>
              </a:spcAft>
              <a:buNone/>
              <a:defRPr sz="5600"/>
            </a:lvl4pPr>
            <a:lvl5pPr lvl="4" algn="r" rtl="0">
              <a:spcBef>
                <a:spcPts val="0"/>
              </a:spcBef>
              <a:spcAft>
                <a:spcPts val="0"/>
              </a:spcAft>
              <a:buNone/>
              <a:defRPr sz="5600"/>
            </a:lvl5pPr>
            <a:lvl6pPr lvl="5" algn="r" rtl="0">
              <a:spcBef>
                <a:spcPts val="0"/>
              </a:spcBef>
              <a:spcAft>
                <a:spcPts val="0"/>
              </a:spcAft>
              <a:buNone/>
              <a:defRPr sz="5600"/>
            </a:lvl6pPr>
            <a:lvl7pPr lvl="6" algn="r" rtl="0">
              <a:spcBef>
                <a:spcPts val="0"/>
              </a:spcBef>
              <a:spcAft>
                <a:spcPts val="0"/>
              </a:spcAft>
              <a:buNone/>
              <a:defRPr sz="5600"/>
            </a:lvl7pPr>
            <a:lvl8pPr lvl="7" algn="r" rtl="0">
              <a:spcBef>
                <a:spcPts val="0"/>
              </a:spcBef>
              <a:spcAft>
                <a:spcPts val="0"/>
              </a:spcAft>
              <a:buNone/>
              <a:defRPr sz="5600"/>
            </a:lvl8pPr>
            <a:lvl9pPr lvl="8" algn="r" rtl="0">
              <a:spcBef>
                <a:spcPts val="0"/>
              </a:spcBef>
              <a:spcAft>
                <a:spcPts val="0"/>
              </a:spcAft>
              <a:buNone/>
              <a:defRPr sz="5600"/>
            </a:lvl9pPr>
          </a:lstStyle>
          <a:p>
            <a:endParaRPr lang="es-ES_tradnl" noProof="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Encabezado de sección 1">
  <p:cSld name="TITLE_4_1_1">
    <p:bg>
      <p:bgPr>
        <a:solidFill>
          <a:schemeClr val="dk2"/>
        </a:solidFill>
        <a:effectLst/>
      </p:bgPr>
    </p:bg>
    <p:spTree>
      <p:nvGrpSpPr>
        <p:cNvPr id="1" name="Shape 15"/>
        <p:cNvGrpSpPr/>
        <p:nvPr/>
      </p:nvGrpSpPr>
      <p:grpSpPr>
        <a:xfrm>
          <a:off x="0" y="0"/>
          <a:ext cx="0" cy="0"/>
          <a:chOff x="0" y="0"/>
          <a:chExt cx="0" cy="0"/>
        </a:xfrm>
      </p:grpSpPr>
      <p:pic>
        <p:nvPicPr>
          <p:cNvPr id="16" name="Google Shape;16;p3"/>
          <p:cNvPicPr preferRelativeResize="0"/>
          <p:nvPr/>
        </p:nvPicPr>
        <p:blipFill rotWithShape="1">
          <a:blip r:embed="rId2">
            <a:alphaModFix/>
          </a:blip>
          <a:srcRect/>
          <a:stretch/>
        </p:blipFill>
        <p:spPr>
          <a:xfrm>
            <a:off x="5177307" y="186298"/>
            <a:ext cx="3812148" cy="601304"/>
          </a:xfrm>
          <a:prstGeom prst="rect">
            <a:avLst/>
          </a:prstGeom>
          <a:noFill/>
          <a:ln>
            <a:noFill/>
          </a:ln>
        </p:spPr>
      </p:pic>
      <p:grpSp>
        <p:nvGrpSpPr>
          <p:cNvPr id="18" name="Google Shape;18;p3"/>
          <p:cNvGrpSpPr/>
          <p:nvPr/>
        </p:nvGrpSpPr>
        <p:grpSpPr>
          <a:xfrm>
            <a:off x="0" y="-124"/>
            <a:ext cx="4853665" cy="5740374"/>
            <a:chOff x="0" y="-126"/>
            <a:chExt cx="4554438" cy="5386482"/>
          </a:xfrm>
        </p:grpSpPr>
        <p:sp>
          <p:nvSpPr>
            <p:cNvPr id="19" name="Google Shape;19;p3"/>
            <p:cNvSpPr/>
            <p:nvPr/>
          </p:nvSpPr>
          <p:spPr>
            <a:xfrm rot="10800000" flipH="1">
              <a:off x="0" y="-126"/>
              <a:ext cx="4554438" cy="5386482"/>
            </a:xfrm>
            <a:custGeom>
              <a:avLst/>
              <a:gdLst/>
              <a:ahLst/>
              <a:cxnLst/>
              <a:rect l="l" t="t" r="r" b="b"/>
              <a:pathLst>
                <a:path w="5389868" h="6374535" extrusionOk="0">
                  <a:moveTo>
                    <a:pt x="620377" y="6374535"/>
                  </a:moveTo>
                  <a:lnTo>
                    <a:pt x="3459520" y="6374535"/>
                  </a:lnTo>
                  <a:lnTo>
                    <a:pt x="3638761" y="6288190"/>
                  </a:lnTo>
                  <a:cubicBezTo>
                    <a:pt x="4681799" y="5721578"/>
                    <a:pt x="5389868" y="4616487"/>
                    <a:pt x="5389868" y="3346018"/>
                  </a:cubicBezTo>
                  <a:cubicBezTo>
                    <a:pt x="5389868" y="1498063"/>
                    <a:pt x="3891805" y="0"/>
                    <a:pt x="2043850" y="0"/>
                  </a:cubicBezTo>
                  <a:cubicBezTo>
                    <a:pt x="1336430" y="0"/>
                    <a:pt x="680285" y="219535"/>
                    <a:pt x="139826" y="594192"/>
                  </a:cubicBezTo>
                  <a:lnTo>
                    <a:pt x="0" y="700065"/>
                  </a:lnTo>
                  <a:lnTo>
                    <a:pt x="0" y="5991971"/>
                  </a:lnTo>
                  <a:lnTo>
                    <a:pt x="139827" y="6097845"/>
                  </a:lnTo>
                  <a:cubicBezTo>
                    <a:pt x="217035" y="6151367"/>
                    <a:pt x="296605" y="6201724"/>
                    <a:pt x="378347" y="6248727"/>
                  </a:cubicBezTo>
                  <a:close/>
                </a:path>
              </a:pathLst>
            </a:custGeom>
            <a:solidFill>
              <a:srgbClr val="FFFFFF">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b="0" i="0" u="none" strike="noStrike" cap="none">
                <a:solidFill>
                  <a:srgbClr val="FFFFFF"/>
                </a:solidFill>
                <a:latin typeface="Calibri"/>
                <a:ea typeface="Calibri"/>
                <a:cs typeface="Calibri"/>
                <a:sym typeface="Calibri"/>
              </a:endParaRPr>
            </a:p>
          </p:txBody>
        </p:sp>
        <p:pic>
          <p:nvPicPr>
            <p:cNvPr id="20" name="Google Shape;20;p3" descr="Una caricatura de una ciudad&#10;&#10;Descripción generada automáticamente"/>
            <p:cNvPicPr preferRelativeResize="0"/>
            <p:nvPr/>
          </p:nvPicPr>
          <p:blipFill rotWithShape="1">
            <a:blip r:embed="rId3">
              <a:alphaModFix/>
            </a:blip>
            <a:srcRect l="9870" r="6482"/>
            <a:stretch/>
          </p:blipFill>
          <p:spPr>
            <a:xfrm>
              <a:off x="1" y="-1"/>
              <a:ext cx="4423169" cy="5247982"/>
            </a:xfrm>
            <a:custGeom>
              <a:avLst/>
              <a:gdLst/>
              <a:ahLst/>
              <a:cxnLst/>
              <a:rect l="l" t="t" r="r" b="b"/>
              <a:pathLst>
                <a:path w="5234519" h="6210629" extrusionOk="0">
                  <a:moveTo>
                    <a:pt x="1082595" y="0"/>
                  </a:moveTo>
                  <a:lnTo>
                    <a:pt x="3027450" y="0"/>
                  </a:lnTo>
                  <a:lnTo>
                    <a:pt x="3291029" y="96471"/>
                  </a:lnTo>
                  <a:cubicBezTo>
                    <a:pt x="4433137" y="579542"/>
                    <a:pt x="5234519" y="1710443"/>
                    <a:pt x="5234519" y="3028517"/>
                  </a:cubicBezTo>
                  <a:cubicBezTo>
                    <a:pt x="5234519" y="4785949"/>
                    <a:pt x="3809839" y="6210629"/>
                    <a:pt x="2052407" y="6210629"/>
                  </a:cubicBezTo>
                  <a:cubicBezTo>
                    <a:pt x="1283531" y="6210629"/>
                    <a:pt x="578345" y="5937936"/>
                    <a:pt x="28288" y="5483989"/>
                  </a:cubicBezTo>
                  <a:lnTo>
                    <a:pt x="0" y="5458279"/>
                  </a:lnTo>
                  <a:lnTo>
                    <a:pt x="0" y="598754"/>
                  </a:lnTo>
                  <a:lnTo>
                    <a:pt x="28288" y="573044"/>
                  </a:lnTo>
                  <a:cubicBezTo>
                    <a:pt x="303317" y="346070"/>
                    <a:pt x="617127" y="164410"/>
                    <a:pt x="958290" y="39494"/>
                  </a:cubicBezTo>
                  <a:close/>
                </a:path>
              </a:pathLst>
            </a:custGeom>
            <a:noFill/>
            <a:ln>
              <a:noFill/>
            </a:ln>
          </p:spPr>
        </p:pic>
      </p:grpSp>
      <p:sp>
        <p:nvSpPr>
          <p:cNvPr id="21" name="Google Shape;21;p3"/>
          <p:cNvSpPr txBox="1">
            <a:spLocks noGrp="1"/>
          </p:cNvSpPr>
          <p:nvPr>
            <p:ph type="title"/>
          </p:nvPr>
        </p:nvSpPr>
        <p:spPr>
          <a:xfrm>
            <a:off x="3004575" y="3476150"/>
            <a:ext cx="5995800" cy="1603200"/>
          </a:xfrm>
          <a:prstGeom prst="rect">
            <a:avLst/>
          </a:prstGeom>
          <a:solidFill>
            <a:srgbClr val="DE3075">
              <a:alpha val="64290"/>
            </a:srgbClr>
          </a:solidFill>
          <a:ln>
            <a:noFill/>
          </a:ln>
        </p:spPr>
        <p:txBody>
          <a:bodyPr spcFirstLastPara="1" wrap="square" lIns="91425" tIns="45700" rIns="91425" bIns="45700" anchor="t" anchorCtr="0">
            <a:noAutofit/>
          </a:bodyPr>
          <a:lstStyle>
            <a:lvl1pPr lvl="0" algn="r" rtl="0">
              <a:spcBef>
                <a:spcPts val="0"/>
              </a:spcBef>
              <a:spcAft>
                <a:spcPts val="0"/>
              </a:spcAft>
              <a:buNone/>
              <a:defRPr sz="5400">
                <a:latin typeface="Calibri" panose="020F0502020204030204" pitchFamily="34" charset="0"/>
                <a:cs typeface="Calibri" panose="020F0502020204030204" pitchFamily="34" charset="0"/>
              </a:defRPr>
            </a:lvl1pPr>
            <a:lvl2pPr lvl="1" algn="r" rtl="0">
              <a:spcBef>
                <a:spcPts val="0"/>
              </a:spcBef>
              <a:spcAft>
                <a:spcPts val="0"/>
              </a:spcAft>
              <a:buNone/>
              <a:defRPr sz="5400"/>
            </a:lvl2pPr>
            <a:lvl3pPr lvl="2" algn="r" rtl="0">
              <a:spcBef>
                <a:spcPts val="0"/>
              </a:spcBef>
              <a:spcAft>
                <a:spcPts val="0"/>
              </a:spcAft>
              <a:buNone/>
              <a:defRPr sz="5400"/>
            </a:lvl3pPr>
            <a:lvl4pPr lvl="3" algn="r" rtl="0">
              <a:spcBef>
                <a:spcPts val="0"/>
              </a:spcBef>
              <a:spcAft>
                <a:spcPts val="0"/>
              </a:spcAft>
              <a:buNone/>
              <a:defRPr sz="5400"/>
            </a:lvl4pPr>
            <a:lvl5pPr lvl="4" algn="r" rtl="0">
              <a:spcBef>
                <a:spcPts val="0"/>
              </a:spcBef>
              <a:spcAft>
                <a:spcPts val="0"/>
              </a:spcAft>
              <a:buNone/>
              <a:defRPr sz="5400"/>
            </a:lvl5pPr>
            <a:lvl6pPr lvl="5" algn="r" rtl="0">
              <a:spcBef>
                <a:spcPts val="0"/>
              </a:spcBef>
              <a:spcAft>
                <a:spcPts val="0"/>
              </a:spcAft>
              <a:buNone/>
              <a:defRPr sz="5400"/>
            </a:lvl6pPr>
            <a:lvl7pPr lvl="6" algn="r" rtl="0">
              <a:spcBef>
                <a:spcPts val="0"/>
              </a:spcBef>
              <a:spcAft>
                <a:spcPts val="0"/>
              </a:spcAft>
              <a:buNone/>
              <a:defRPr sz="5400"/>
            </a:lvl7pPr>
            <a:lvl8pPr lvl="7" algn="r" rtl="0">
              <a:spcBef>
                <a:spcPts val="0"/>
              </a:spcBef>
              <a:spcAft>
                <a:spcPts val="0"/>
              </a:spcAft>
              <a:buNone/>
              <a:defRPr sz="5400"/>
            </a:lvl8pPr>
            <a:lvl9pPr lvl="8" algn="r" rtl="0">
              <a:spcBef>
                <a:spcPts val="0"/>
              </a:spcBef>
              <a:spcAft>
                <a:spcPts val="0"/>
              </a:spcAft>
              <a:buNone/>
              <a:defRPr sz="5400"/>
            </a:lvl9pPr>
          </a:lstStyle>
          <a:p>
            <a:endParaRPr lang="es-ES_tradnl" noProof="0"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Encabezado de sección 2">
  <p:cSld name="TITLE_4">
    <p:bg>
      <p:bgPr>
        <a:solidFill>
          <a:schemeClr val="accent1"/>
        </a:solidFill>
        <a:effectLst/>
      </p:bgPr>
    </p:bg>
    <p:spTree>
      <p:nvGrpSpPr>
        <p:cNvPr id="1" name="Shape 22"/>
        <p:cNvGrpSpPr/>
        <p:nvPr/>
      </p:nvGrpSpPr>
      <p:grpSpPr>
        <a:xfrm>
          <a:off x="0" y="0"/>
          <a:ext cx="0" cy="0"/>
          <a:chOff x="0" y="0"/>
          <a:chExt cx="0" cy="0"/>
        </a:xfrm>
      </p:grpSpPr>
      <p:grpSp>
        <p:nvGrpSpPr>
          <p:cNvPr id="23" name="Google Shape;23;p4"/>
          <p:cNvGrpSpPr/>
          <p:nvPr/>
        </p:nvGrpSpPr>
        <p:grpSpPr>
          <a:xfrm>
            <a:off x="0" y="-124"/>
            <a:ext cx="4853665" cy="5740374"/>
            <a:chOff x="0" y="-126"/>
            <a:chExt cx="4554438" cy="5386482"/>
          </a:xfrm>
        </p:grpSpPr>
        <p:sp>
          <p:nvSpPr>
            <p:cNvPr id="24" name="Google Shape;24;p4"/>
            <p:cNvSpPr/>
            <p:nvPr/>
          </p:nvSpPr>
          <p:spPr>
            <a:xfrm rot="10800000" flipH="1">
              <a:off x="0" y="-126"/>
              <a:ext cx="4554438" cy="5386482"/>
            </a:xfrm>
            <a:custGeom>
              <a:avLst/>
              <a:gdLst/>
              <a:ahLst/>
              <a:cxnLst/>
              <a:rect l="l" t="t" r="r" b="b"/>
              <a:pathLst>
                <a:path w="5389868" h="6374535" extrusionOk="0">
                  <a:moveTo>
                    <a:pt x="620377" y="6374535"/>
                  </a:moveTo>
                  <a:lnTo>
                    <a:pt x="3459520" y="6374535"/>
                  </a:lnTo>
                  <a:lnTo>
                    <a:pt x="3638761" y="6288190"/>
                  </a:lnTo>
                  <a:cubicBezTo>
                    <a:pt x="4681799" y="5721578"/>
                    <a:pt x="5389868" y="4616487"/>
                    <a:pt x="5389868" y="3346018"/>
                  </a:cubicBezTo>
                  <a:cubicBezTo>
                    <a:pt x="5389868" y="1498063"/>
                    <a:pt x="3891805" y="0"/>
                    <a:pt x="2043850" y="0"/>
                  </a:cubicBezTo>
                  <a:cubicBezTo>
                    <a:pt x="1336430" y="0"/>
                    <a:pt x="680285" y="219535"/>
                    <a:pt x="139826" y="594192"/>
                  </a:cubicBezTo>
                  <a:lnTo>
                    <a:pt x="0" y="700065"/>
                  </a:lnTo>
                  <a:lnTo>
                    <a:pt x="0" y="5991971"/>
                  </a:lnTo>
                  <a:lnTo>
                    <a:pt x="139827" y="6097845"/>
                  </a:lnTo>
                  <a:cubicBezTo>
                    <a:pt x="217035" y="6151367"/>
                    <a:pt x="296605" y="6201724"/>
                    <a:pt x="378347" y="6248727"/>
                  </a:cubicBezTo>
                  <a:close/>
                </a:path>
              </a:pathLst>
            </a:custGeom>
            <a:solidFill>
              <a:srgbClr val="FFFFFF">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b="0" i="0" u="none" strike="noStrike" cap="none">
                <a:solidFill>
                  <a:srgbClr val="FFFFFF"/>
                </a:solidFill>
                <a:latin typeface="Calibri"/>
                <a:ea typeface="Calibri"/>
                <a:cs typeface="Calibri"/>
                <a:sym typeface="Calibri"/>
              </a:endParaRPr>
            </a:p>
          </p:txBody>
        </p:sp>
        <p:pic>
          <p:nvPicPr>
            <p:cNvPr id="25" name="Google Shape;25;p4" descr="Imagen que contiene persona, foto, hombre, mujer&#10;&#10;Descripción generada automáticamente"/>
            <p:cNvPicPr preferRelativeResize="0"/>
            <p:nvPr/>
          </p:nvPicPr>
          <p:blipFill rotWithShape="1">
            <a:blip r:embed="rId2">
              <a:alphaModFix/>
            </a:blip>
            <a:srcRect r="16352"/>
            <a:stretch/>
          </p:blipFill>
          <p:spPr>
            <a:xfrm>
              <a:off x="1" y="-1"/>
              <a:ext cx="4423169" cy="5247982"/>
            </a:xfrm>
            <a:custGeom>
              <a:avLst/>
              <a:gdLst/>
              <a:ahLst/>
              <a:cxnLst/>
              <a:rect l="l" t="t" r="r" b="b"/>
              <a:pathLst>
                <a:path w="5234519" h="6210629" extrusionOk="0">
                  <a:moveTo>
                    <a:pt x="1082595" y="0"/>
                  </a:moveTo>
                  <a:lnTo>
                    <a:pt x="3027450" y="0"/>
                  </a:lnTo>
                  <a:lnTo>
                    <a:pt x="3291029" y="96471"/>
                  </a:lnTo>
                  <a:cubicBezTo>
                    <a:pt x="4433137" y="579542"/>
                    <a:pt x="5234519" y="1710443"/>
                    <a:pt x="5234519" y="3028517"/>
                  </a:cubicBezTo>
                  <a:cubicBezTo>
                    <a:pt x="5234519" y="4785949"/>
                    <a:pt x="3809839" y="6210629"/>
                    <a:pt x="2052407" y="6210629"/>
                  </a:cubicBezTo>
                  <a:cubicBezTo>
                    <a:pt x="1283531" y="6210629"/>
                    <a:pt x="578345" y="5937936"/>
                    <a:pt x="28288" y="5483989"/>
                  </a:cubicBezTo>
                  <a:lnTo>
                    <a:pt x="0" y="5458279"/>
                  </a:lnTo>
                  <a:lnTo>
                    <a:pt x="0" y="598754"/>
                  </a:lnTo>
                  <a:lnTo>
                    <a:pt x="28288" y="573044"/>
                  </a:lnTo>
                  <a:cubicBezTo>
                    <a:pt x="303317" y="346070"/>
                    <a:pt x="617127" y="164410"/>
                    <a:pt x="958290" y="39494"/>
                  </a:cubicBezTo>
                  <a:close/>
                </a:path>
              </a:pathLst>
            </a:custGeom>
            <a:noFill/>
            <a:ln>
              <a:noFill/>
            </a:ln>
          </p:spPr>
        </p:pic>
      </p:grpSp>
      <p:sp>
        <p:nvSpPr>
          <p:cNvPr id="26" name="Google Shape;26;p4"/>
          <p:cNvSpPr txBox="1">
            <a:spLocks noGrp="1"/>
          </p:cNvSpPr>
          <p:nvPr>
            <p:ph type="title"/>
          </p:nvPr>
        </p:nvSpPr>
        <p:spPr>
          <a:xfrm>
            <a:off x="3004575" y="3476150"/>
            <a:ext cx="5995800" cy="1603200"/>
          </a:xfrm>
          <a:prstGeom prst="rect">
            <a:avLst/>
          </a:prstGeom>
          <a:solidFill>
            <a:srgbClr val="898B90">
              <a:alpha val="68300"/>
            </a:srgbClr>
          </a:solidFill>
          <a:ln>
            <a:noFill/>
          </a:ln>
        </p:spPr>
        <p:txBody>
          <a:bodyPr spcFirstLastPara="1" wrap="square" lIns="91425" tIns="45700" rIns="91425" bIns="45700" anchor="t" anchorCtr="0">
            <a:noAutofit/>
          </a:bodyPr>
          <a:lstStyle>
            <a:lvl1pPr lvl="0" algn="r" rtl="0">
              <a:spcBef>
                <a:spcPts val="0"/>
              </a:spcBef>
              <a:spcAft>
                <a:spcPts val="0"/>
              </a:spcAft>
              <a:buNone/>
              <a:defRPr sz="5400">
                <a:latin typeface="Calibri" panose="020F0502020204030204" pitchFamily="34" charset="0"/>
                <a:cs typeface="Calibri" panose="020F0502020204030204" pitchFamily="34" charset="0"/>
              </a:defRPr>
            </a:lvl1pPr>
            <a:lvl2pPr lvl="1" algn="r" rtl="0">
              <a:spcBef>
                <a:spcPts val="0"/>
              </a:spcBef>
              <a:spcAft>
                <a:spcPts val="0"/>
              </a:spcAft>
              <a:buNone/>
              <a:defRPr sz="5400"/>
            </a:lvl2pPr>
            <a:lvl3pPr lvl="2" algn="r" rtl="0">
              <a:spcBef>
                <a:spcPts val="0"/>
              </a:spcBef>
              <a:spcAft>
                <a:spcPts val="0"/>
              </a:spcAft>
              <a:buNone/>
              <a:defRPr sz="5400"/>
            </a:lvl3pPr>
            <a:lvl4pPr lvl="3" algn="r" rtl="0">
              <a:spcBef>
                <a:spcPts val="0"/>
              </a:spcBef>
              <a:spcAft>
                <a:spcPts val="0"/>
              </a:spcAft>
              <a:buNone/>
              <a:defRPr sz="5400"/>
            </a:lvl4pPr>
            <a:lvl5pPr lvl="4" algn="r" rtl="0">
              <a:spcBef>
                <a:spcPts val="0"/>
              </a:spcBef>
              <a:spcAft>
                <a:spcPts val="0"/>
              </a:spcAft>
              <a:buNone/>
              <a:defRPr sz="5400"/>
            </a:lvl5pPr>
            <a:lvl6pPr lvl="5" algn="r" rtl="0">
              <a:spcBef>
                <a:spcPts val="0"/>
              </a:spcBef>
              <a:spcAft>
                <a:spcPts val="0"/>
              </a:spcAft>
              <a:buNone/>
              <a:defRPr sz="5400"/>
            </a:lvl6pPr>
            <a:lvl7pPr lvl="6" algn="r" rtl="0">
              <a:spcBef>
                <a:spcPts val="0"/>
              </a:spcBef>
              <a:spcAft>
                <a:spcPts val="0"/>
              </a:spcAft>
              <a:buNone/>
              <a:defRPr sz="5400"/>
            </a:lvl7pPr>
            <a:lvl8pPr lvl="7" algn="r" rtl="0">
              <a:spcBef>
                <a:spcPts val="0"/>
              </a:spcBef>
              <a:spcAft>
                <a:spcPts val="0"/>
              </a:spcAft>
              <a:buNone/>
              <a:defRPr sz="5400"/>
            </a:lvl8pPr>
            <a:lvl9pPr lvl="8" algn="r" rtl="0">
              <a:spcBef>
                <a:spcPts val="0"/>
              </a:spcBef>
              <a:spcAft>
                <a:spcPts val="0"/>
              </a:spcAft>
              <a:buNone/>
              <a:defRPr sz="5400"/>
            </a:lvl9pPr>
          </a:lstStyle>
          <a:p>
            <a:endParaRPr lang="es-ES_tradnl" noProof="0" dirty="0"/>
          </a:p>
        </p:txBody>
      </p:sp>
      <p:pic>
        <p:nvPicPr>
          <p:cNvPr id="27" name="Google Shape;27;p4"/>
          <p:cNvPicPr preferRelativeResize="0"/>
          <p:nvPr/>
        </p:nvPicPr>
        <p:blipFill rotWithShape="1">
          <a:blip r:embed="rId3">
            <a:alphaModFix/>
          </a:blip>
          <a:srcRect/>
          <a:stretch/>
        </p:blipFill>
        <p:spPr>
          <a:xfrm>
            <a:off x="5177307" y="186298"/>
            <a:ext cx="3812148" cy="601304"/>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Encabezado de sección 3">
  <p:cSld name="TITLE_1_1">
    <p:bg>
      <p:bgPr>
        <a:solidFill>
          <a:schemeClr val="accent2"/>
        </a:solidFill>
        <a:effectLst/>
      </p:bgPr>
    </p:bg>
    <p:spTree>
      <p:nvGrpSpPr>
        <p:cNvPr id="1" name="Shape 29"/>
        <p:cNvGrpSpPr/>
        <p:nvPr/>
      </p:nvGrpSpPr>
      <p:grpSpPr>
        <a:xfrm>
          <a:off x="0" y="0"/>
          <a:ext cx="0" cy="0"/>
          <a:chOff x="0" y="0"/>
          <a:chExt cx="0" cy="0"/>
        </a:xfrm>
      </p:grpSpPr>
      <p:sp>
        <p:nvSpPr>
          <p:cNvPr id="30" name="Google Shape;30;p5"/>
          <p:cNvSpPr/>
          <p:nvPr/>
        </p:nvSpPr>
        <p:spPr>
          <a:xfrm rot="10800000" flipH="1">
            <a:off x="0" y="3085"/>
            <a:ext cx="4850881" cy="5737081"/>
          </a:xfrm>
          <a:custGeom>
            <a:avLst/>
            <a:gdLst/>
            <a:ahLst/>
            <a:cxnLst/>
            <a:rect l="l" t="t" r="r" b="b"/>
            <a:pathLst>
              <a:path w="5389868" h="6374535" extrusionOk="0">
                <a:moveTo>
                  <a:pt x="620377" y="6374535"/>
                </a:moveTo>
                <a:lnTo>
                  <a:pt x="3459520" y="6374535"/>
                </a:lnTo>
                <a:lnTo>
                  <a:pt x="3638761" y="6288190"/>
                </a:lnTo>
                <a:cubicBezTo>
                  <a:pt x="4681799" y="5721578"/>
                  <a:pt x="5389868" y="4616487"/>
                  <a:pt x="5389868" y="3346018"/>
                </a:cubicBezTo>
                <a:cubicBezTo>
                  <a:pt x="5389868" y="1498063"/>
                  <a:pt x="3891805" y="0"/>
                  <a:pt x="2043850" y="0"/>
                </a:cubicBezTo>
                <a:cubicBezTo>
                  <a:pt x="1336430" y="0"/>
                  <a:pt x="680285" y="219535"/>
                  <a:pt x="139826" y="594192"/>
                </a:cubicBezTo>
                <a:lnTo>
                  <a:pt x="0" y="700065"/>
                </a:lnTo>
                <a:lnTo>
                  <a:pt x="0" y="5991971"/>
                </a:lnTo>
                <a:lnTo>
                  <a:pt x="139827" y="6097845"/>
                </a:lnTo>
                <a:cubicBezTo>
                  <a:pt x="217035" y="6151367"/>
                  <a:pt x="296605" y="6201724"/>
                  <a:pt x="378347" y="6248727"/>
                </a:cubicBezTo>
                <a:close/>
              </a:path>
            </a:pathLst>
          </a:custGeom>
          <a:solidFill>
            <a:srgbClr val="FFFFFF">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b="0" i="0" u="none" strike="noStrike" cap="none">
              <a:solidFill>
                <a:srgbClr val="FFFFFF"/>
              </a:solidFill>
              <a:latin typeface="Calibri"/>
              <a:ea typeface="Calibri"/>
              <a:cs typeface="Calibri"/>
              <a:sym typeface="Calibri"/>
            </a:endParaRPr>
          </a:p>
        </p:txBody>
      </p:sp>
      <p:pic>
        <p:nvPicPr>
          <p:cNvPr id="31" name="Google Shape;31;p5"/>
          <p:cNvPicPr preferRelativeResize="0"/>
          <p:nvPr/>
        </p:nvPicPr>
        <p:blipFill rotWithShape="1">
          <a:blip r:embed="rId2">
            <a:alphaModFix/>
          </a:blip>
          <a:srcRect/>
          <a:stretch/>
        </p:blipFill>
        <p:spPr>
          <a:xfrm>
            <a:off x="5177307" y="186298"/>
            <a:ext cx="3812148" cy="601304"/>
          </a:xfrm>
          <a:prstGeom prst="rect">
            <a:avLst/>
          </a:prstGeom>
          <a:noFill/>
          <a:ln>
            <a:noFill/>
          </a:ln>
        </p:spPr>
      </p:pic>
      <p:pic>
        <p:nvPicPr>
          <p:cNvPr id="32" name="Google Shape;32;p5" descr="Una caricatura de una ciudad&#10;&#10;Descripción generada automáticamente"/>
          <p:cNvPicPr preferRelativeResize="0"/>
          <p:nvPr/>
        </p:nvPicPr>
        <p:blipFill rotWithShape="1">
          <a:blip r:embed="rId3">
            <a:alphaModFix/>
          </a:blip>
          <a:srcRect l="9870" r="6482"/>
          <a:stretch/>
        </p:blipFill>
        <p:spPr>
          <a:xfrm>
            <a:off x="1" y="10"/>
            <a:ext cx="4711067" cy="5589566"/>
          </a:xfrm>
          <a:custGeom>
            <a:avLst/>
            <a:gdLst/>
            <a:ahLst/>
            <a:cxnLst/>
            <a:rect l="l" t="t" r="r" b="b"/>
            <a:pathLst>
              <a:path w="5234519" h="6210629" extrusionOk="0">
                <a:moveTo>
                  <a:pt x="1082595" y="0"/>
                </a:moveTo>
                <a:lnTo>
                  <a:pt x="3027450" y="0"/>
                </a:lnTo>
                <a:lnTo>
                  <a:pt x="3291029" y="96471"/>
                </a:lnTo>
                <a:cubicBezTo>
                  <a:pt x="4433137" y="579542"/>
                  <a:pt x="5234519" y="1710443"/>
                  <a:pt x="5234519" y="3028517"/>
                </a:cubicBezTo>
                <a:cubicBezTo>
                  <a:pt x="5234519" y="4785949"/>
                  <a:pt x="3809839" y="6210629"/>
                  <a:pt x="2052407" y="6210629"/>
                </a:cubicBezTo>
                <a:cubicBezTo>
                  <a:pt x="1283531" y="6210629"/>
                  <a:pt x="578345" y="5937936"/>
                  <a:pt x="28288" y="5483989"/>
                </a:cubicBezTo>
                <a:lnTo>
                  <a:pt x="0" y="5458279"/>
                </a:lnTo>
                <a:lnTo>
                  <a:pt x="0" y="598754"/>
                </a:lnTo>
                <a:lnTo>
                  <a:pt x="28288" y="573044"/>
                </a:lnTo>
                <a:cubicBezTo>
                  <a:pt x="303317" y="346070"/>
                  <a:pt x="617127" y="164410"/>
                  <a:pt x="958290" y="39494"/>
                </a:cubicBezTo>
                <a:close/>
              </a:path>
            </a:pathLst>
          </a:custGeom>
          <a:noFill/>
          <a:ln>
            <a:noFill/>
          </a:ln>
        </p:spPr>
      </p:pic>
      <p:sp>
        <p:nvSpPr>
          <p:cNvPr id="34" name="Google Shape;34;p5"/>
          <p:cNvSpPr txBox="1">
            <a:spLocks noGrp="1"/>
          </p:cNvSpPr>
          <p:nvPr>
            <p:ph type="title"/>
          </p:nvPr>
        </p:nvSpPr>
        <p:spPr>
          <a:xfrm>
            <a:off x="3004575" y="3476150"/>
            <a:ext cx="5995800" cy="1603200"/>
          </a:xfrm>
          <a:prstGeom prst="rect">
            <a:avLst/>
          </a:prstGeom>
          <a:solidFill>
            <a:srgbClr val="898B90">
              <a:alpha val="68300"/>
            </a:srgbClr>
          </a:solidFill>
          <a:ln>
            <a:noFill/>
          </a:ln>
        </p:spPr>
        <p:txBody>
          <a:bodyPr spcFirstLastPara="1" wrap="square" lIns="91425" tIns="45700" rIns="91425" bIns="45700" anchor="t" anchorCtr="0">
            <a:noAutofit/>
          </a:bodyPr>
          <a:lstStyle>
            <a:lvl1pPr lvl="0" algn="r" rtl="0">
              <a:spcBef>
                <a:spcPts val="0"/>
              </a:spcBef>
              <a:spcAft>
                <a:spcPts val="0"/>
              </a:spcAft>
              <a:buNone/>
              <a:defRPr sz="5400">
                <a:latin typeface="Calibri" panose="020F0502020204030204" pitchFamily="34" charset="0"/>
                <a:cs typeface="Calibri" panose="020F0502020204030204" pitchFamily="34" charset="0"/>
              </a:defRPr>
            </a:lvl1pPr>
            <a:lvl2pPr lvl="1" algn="r" rtl="0">
              <a:spcBef>
                <a:spcPts val="0"/>
              </a:spcBef>
              <a:spcAft>
                <a:spcPts val="0"/>
              </a:spcAft>
              <a:buNone/>
              <a:defRPr sz="5400"/>
            </a:lvl2pPr>
            <a:lvl3pPr lvl="2" algn="r" rtl="0">
              <a:spcBef>
                <a:spcPts val="0"/>
              </a:spcBef>
              <a:spcAft>
                <a:spcPts val="0"/>
              </a:spcAft>
              <a:buNone/>
              <a:defRPr sz="5400"/>
            </a:lvl3pPr>
            <a:lvl4pPr lvl="3" algn="r" rtl="0">
              <a:spcBef>
                <a:spcPts val="0"/>
              </a:spcBef>
              <a:spcAft>
                <a:spcPts val="0"/>
              </a:spcAft>
              <a:buNone/>
              <a:defRPr sz="5400"/>
            </a:lvl4pPr>
            <a:lvl5pPr lvl="4" algn="r" rtl="0">
              <a:spcBef>
                <a:spcPts val="0"/>
              </a:spcBef>
              <a:spcAft>
                <a:spcPts val="0"/>
              </a:spcAft>
              <a:buNone/>
              <a:defRPr sz="5400"/>
            </a:lvl5pPr>
            <a:lvl6pPr lvl="5" algn="r" rtl="0">
              <a:spcBef>
                <a:spcPts val="0"/>
              </a:spcBef>
              <a:spcAft>
                <a:spcPts val="0"/>
              </a:spcAft>
              <a:buNone/>
              <a:defRPr sz="5400"/>
            </a:lvl6pPr>
            <a:lvl7pPr lvl="6" algn="r" rtl="0">
              <a:spcBef>
                <a:spcPts val="0"/>
              </a:spcBef>
              <a:spcAft>
                <a:spcPts val="0"/>
              </a:spcAft>
              <a:buNone/>
              <a:defRPr sz="5400"/>
            </a:lvl7pPr>
            <a:lvl8pPr lvl="7" algn="r" rtl="0">
              <a:spcBef>
                <a:spcPts val="0"/>
              </a:spcBef>
              <a:spcAft>
                <a:spcPts val="0"/>
              </a:spcAft>
              <a:buNone/>
              <a:defRPr sz="5400"/>
            </a:lvl8pPr>
            <a:lvl9pPr lvl="8" algn="r" rtl="0">
              <a:spcBef>
                <a:spcPts val="0"/>
              </a:spcBef>
              <a:spcAft>
                <a:spcPts val="0"/>
              </a:spcAft>
              <a:buNone/>
              <a:defRPr sz="54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ítulo y objetos 1" preserve="1">
  <p:cSld name="Título y objetos 1">
    <p:spTree>
      <p:nvGrpSpPr>
        <p:cNvPr id="1" name="Shape 83"/>
        <p:cNvGrpSpPr/>
        <p:nvPr/>
      </p:nvGrpSpPr>
      <p:grpSpPr>
        <a:xfrm>
          <a:off x="0" y="0"/>
          <a:ext cx="0" cy="0"/>
          <a:chOff x="0" y="0"/>
          <a:chExt cx="0" cy="0"/>
        </a:xfrm>
      </p:grpSpPr>
      <p:sp>
        <p:nvSpPr>
          <p:cNvPr id="84" name="Google Shape;84;p14"/>
          <p:cNvSpPr/>
          <p:nvPr/>
        </p:nvSpPr>
        <p:spPr>
          <a:xfrm>
            <a:off x="1372975" y="212725"/>
            <a:ext cx="4806374" cy="813000"/>
          </a:xfrm>
          <a:prstGeom prst="parallelogram">
            <a:avLst>
              <a:gd name="adj" fmla="val 4531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Bebas Neue" panose="020B0606020202050201" pitchFamily="34" charset="77"/>
            </a:endParaRPr>
          </a:p>
        </p:txBody>
      </p:sp>
      <p:sp>
        <p:nvSpPr>
          <p:cNvPr id="85" name="Google Shape;85;p14"/>
          <p:cNvSpPr/>
          <p:nvPr/>
        </p:nvSpPr>
        <p:spPr>
          <a:xfrm>
            <a:off x="770850" y="212725"/>
            <a:ext cx="903600" cy="813000"/>
          </a:xfrm>
          <a:prstGeom prst="parallelogram">
            <a:avLst>
              <a:gd name="adj" fmla="val 45310"/>
            </a:avLst>
          </a:prstGeom>
          <a:solidFill>
            <a:srgbClr val="8189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4"/>
          <p:cNvSpPr/>
          <p:nvPr/>
        </p:nvSpPr>
        <p:spPr>
          <a:xfrm>
            <a:off x="146422" y="212725"/>
            <a:ext cx="903600" cy="813000"/>
          </a:xfrm>
          <a:prstGeom prst="parallelogram">
            <a:avLst>
              <a:gd name="adj" fmla="val 45310"/>
            </a:avLst>
          </a:prstGeom>
          <a:gradFill>
            <a:gsLst>
              <a:gs pos="0">
                <a:srgbClr val="FFFFFF"/>
              </a:gs>
              <a:gs pos="65000">
                <a:schemeClr val="dk2"/>
              </a:gs>
              <a:gs pos="100000">
                <a:schemeClr val="dk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4"/>
          <p:cNvSpPr txBox="1">
            <a:spLocks noGrp="1"/>
          </p:cNvSpPr>
          <p:nvPr>
            <p:ph type="title"/>
          </p:nvPr>
        </p:nvSpPr>
        <p:spPr>
          <a:xfrm>
            <a:off x="1763699" y="212725"/>
            <a:ext cx="4288185" cy="813000"/>
          </a:xfrm>
          <a:prstGeom prst="rect">
            <a:avLst/>
          </a:prstGeom>
          <a:noFill/>
          <a:ln>
            <a:noFill/>
          </a:ln>
        </p:spPr>
        <p:txBody>
          <a:bodyPr spcFirstLastPara="1" wrap="square" lIns="91425" tIns="45700" rIns="91425" bIns="45700" anchor="ctr" anchorCtr="0">
            <a:noAutofit/>
          </a:bodyPr>
          <a:lstStyle>
            <a:lvl1pPr lvl="0" algn="l" rtl="0">
              <a:lnSpc>
                <a:spcPct val="90000"/>
              </a:lnSpc>
              <a:spcBef>
                <a:spcPts val="0"/>
              </a:spcBef>
              <a:spcAft>
                <a:spcPts val="0"/>
              </a:spcAft>
              <a:buClr>
                <a:srgbClr val="818990"/>
              </a:buClr>
              <a:buSzPts val="1800"/>
              <a:buNone/>
              <a:defRPr>
                <a:latin typeface="Calibri" panose="020F0502020204030204" pitchFamily="34" charset="0"/>
                <a:cs typeface="Calibri" panose="020F0502020204030204" pitchFamily="34" charset="0"/>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lang="es-ES_tradnl" noProof="0" dirty="0"/>
          </a:p>
        </p:txBody>
      </p:sp>
      <p:pic>
        <p:nvPicPr>
          <p:cNvPr id="89" name="Google Shape;89;p14"/>
          <p:cNvPicPr preferRelativeResize="0"/>
          <p:nvPr/>
        </p:nvPicPr>
        <p:blipFill>
          <a:blip r:embed="rId2">
            <a:alphaModFix/>
          </a:blip>
          <a:stretch>
            <a:fillRect/>
          </a:stretch>
        </p:blipFill>
        <p:spPr>
          <a:xfrm>
            <a:off x="6179349" y="389413"/>
            <a:ext cx="2746703" cy="459625"/>
          </a:xfrm>
          <a:prstGeom prst="rect">
            <a:avLst/>
          </a:prstGeom>
          <a:noFill/>
          <a:ln>
            <a:noFill/>
          </a:ln>
        </p:spPr>
      </p:pic>
      <p:sp>
        <p:nvSpPr>
          <p:cNvPr id="90" name="Google Shape;90;p14"/>
          <p:cNvSpPr txBox="1">
            <a:spLocks noGrp="1"/>
          </p:cNvSpPr>
          <p:nvPr>
            <p:ph type="body" idx="1"/>
          </p:nvPr>
        </p:nvSpPr>
        <p:spPr>
          <a:xfrm>
            <a:off x="294150" y="1218600"/>
            <a:ext cx="8555700" cy="51378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rgbClr val="DE3075"/>
              </a:buClr>
              <a:buSzPts val="2800"/>
              <a:buFont typeface="Franklin Gothic"/>
              <a:buChar char="»"/>
              <a:defRPr sz="2400" i="0" u="none" strike="noStrike" cap="none">
                <a:solidFill>
                  <a:srgbClr val="818990"/>
                </a:solidFill>
                <a:latin typeface="Calibri" panose="020F0502020204030204" pitchFamily="34" charset="0"/>
                <a:ea typeface="Calibri" panose="020F0502020204030204" pitchFamily="34" charset="0"/>
                <a:cs typeface="Calibri" panose="020F0502020204030204" pitchFamily="34" charset="0"/>
                <a:sym typeface="Franklin Gothic"/>
              </a:defRPr>
            </a:lvl1pPr>
            <a:lvl2pPr marL="914400" marR="0" lvl="1" indent="-381000" algn="l" rtl="0">
              <a:lnSpc>
                <a:spcPct val="90000"/>
              </a:lnSpc>
              <a:spcBef>
                <a:spcPts val="500"/>
              </a:spcBef>
              <a:spcAft>
                <a:spcPts val="0"/>
              </a:spcAft>
              <a:buClr>
                <a:schemeClr val="accent2"/>
              </a:buClr>
              <a:buSzPts val="2400"/>
              <a:buFont typeface="Franklin Gothic"/>
              <a:buChar char="•"/>
              <a:defRPr sz="2000" i="0" u="none" strike="noStrike" cap="none">
                <a:solidFill>
                  <a:srgbClr val="818990"/>
                </a:solidFill>
                <a:latin typeface="Franklin Gothic"/>
                <a:ea typeface="Franklin Gothic"/>
                <a:cs typeface="Franklin Gothic"/>
                <a:sym typeface="Franklin Gothic"/>
              </a:defRPr>
            </a:lvl2pPr>
            <a:lvl3pPr marL="1371600" marR="0" lvl="2" indent="-342900" algn="l" rtl="0">
              <a:lnSpc>
                <a:spcPct val="90000"/>
              </a:lnSpc>
              <a:spcBef>
                <a:spcPts val="500"/>
              </a:spcBef>
              <a:spcAft>
                <a:spcPts val="0"/>
              </a:spcAft>
              <a:buClr>
                <a:schemeClr val="dk2"/>
              </a:buClr>
              <a:buSzPts val="1800"/>
              <a:buFont typeface="Franklin Gothic"/>
              <a:buChar char="○"/>
              <a:defRPr sz="1800" i="0" u="none" strike="noStrike" cap="none">
                <a:solidFill>
                  <a:schemeClr val="dk2"/>
                </a:solidFill>
                <a:latin typeface="Franklin Gothic"/>
                <a:ea typeface="Franklin Gothic"/>
                <a:cs typeface="Franklin Gothic"/>
                <a:sym typeface="Franklin Gothic"/>
              </a:defRPr>
            </a:lvl3pPr>
            <a:lvl4pPr marL="1828800" marR="0" lvl="3" indent="-330200" algn="l" rtl="0">
              <a:lnSpc>
                <a:spcPct val="90000"/>
              </a:lnSpc>
              <a:spcBef>
                <a:spcPts val="500"/>
              </a:spcBef>
              <a:spcAft>
                <a:spcPts val="0"/>
              </a:spcAft>
              <a:buClr>
                <a:schemeClr val="dk2"/>
              </a:buClr>
              <a:buSzPts val="1600"/>
              <a:buFont typeface="Franklin Gothic"/>
              <a:buChar char="•"/>
              <a:defRPr sz="1600" i="0" u="none" strike="noStrike" cap="none">
                <a:solidFill>
                  <a:schemeClr val="dk2"/>
                </a:solidFill>
                <a:latin typeface="Franklin Gothic"/>
                <a:ea typeface="Franklin Gothic"/>
                <a:cs typeface="Franklin Gothic"/>
                <a:sym typeface="Franklin Gothic"/>
              </a:defRPr>
            </a:lvl4pPr>
            <a:lvl5pPr marL="2286000" marR="0" lvl="4" indent="-317500" algn="l" rtl="0">
              <a:lnSpc>
                <a:spcPct val="90000"/>
              </a:lnSpc>
              <a:spcBef>
                <a:spcPts val="500"/>
              </a:spcBef>
              <a:spcAft>
                <a:spcPts val="0"/>
              </a:spcAft>
              <a:buClr>
                <a:schemeClr val="dk2"/>
              </a:buClr>
              <a:buSzPts val="1400"/>
              <a:buFont typeface="Franklin Gothic"/>
              <a:buChar char="•"/>
              <a:defRPr i="0" u="none" strike="noStrike" cap="none">
                <a:solidFill>
                  <a:schemeClr val="dk2"/>
                </a:solidFill>
                <a:latin typeface="Franklin Gothic"/>
                <a:ea typeface="Franklin Gothic"/>
                <a:cs typeface="Franklin Gothic"/>
                <a:sym typeface="Franklin Gothic"/>
              </a:defRPr>
            </a:lvl5pPr>
            <a:lvl6pPr marL="2743200" marR="0" lvl="5" indent="-304800" algn="l" rtl="0">
              <a:lnSpc>
                <a:spcPct val="90000"/>
              </a:lnSpc>
              <a:spcBef>
                <a:spcPts val="500"/>
              </a:spcBef>
              <a:spcAft>
                <a:spcPts val="0"/>
              </a:spcAft>
              <a:buClr>
                <a:schemeClr val="dk2"/>
              </a:buClr>
              <a:buSzPts val="1200"/>
              <a:buFont typeface="Franklin Gothic"/>
              <a:buChar char="•"/>
              <a:defRPr sz="1200" i="0" u="none" strike="noStrike" cap="none">
                <a:solidFill>
                  <a:schemeClr val="dk2"/>
                </a:solidFill>
                <a:latin typeface="Franklin Gothic"/>
                <a:ea typeface="Franklin Gothic"/>
                <a:cs typeface="Franklin Gothic"/>
                <a:sym typeface="Franklin Gothic"/>
              </a:defRPr>
            </a:lvl6pPr>
            <a:lvl7pPr marL="3200400" marR="0" lvl="6" indent="-292100" algn="l" rtl="0">
              <a:lnSpc>
                <a:spcPct val="90000"/>
              </a:lnSpc>
              <a:spcBef>
                <a:spcPts val="500"/>
              </a:spcBef>
              <a:spcAft>
                <a:spcPts val="0"/>
              </a:spcAft>
              <a:buClr>
                <a:schemeClr val="dk2"/>
              </a:buClr>
              <a:buSzPts val="1000"/>
              <a:buFont typeface="Franklin Gothic"/>
              <a:buChar char="•"/>
              <a:defRPr sz="1000" i="0" u="none" strike="noStrike" cap="none">
                <a:solidFill>
                  <a:schemeClr val="dk2"/>
                </a:solidFill>
                <a:latin typeface="Franklin Gothic"/>
                <a:ea typeface="Franklin Gothic"/>
                <a:cs typeface="Franklin Gothic"/>
                <a:sym typeface="Franklin Gothic"/>
              </a:defRPr>
            </a:lvl7pPr>
            <a:lvl8pPr marL="3657600" marR="0" lvl="7" indent="-279400" algn="l" rtl="0">
              <a:lnSpc>
                <a:spcPct val="90000"/>
              </a:lnSpc>
              <a:spcBef>
                <a:spcPts val="500"/>
              </a:spcBef>
              <a:spcAft>
                <a:spcPts val="0"/>
              </a:spcAft>
              <a:buClr>
                <a:schemeClr val="dk2"/>
              </a:buClr>
              <a:buSzPts val="800"/>
              <a:buFont typeface="Franklin Gothic"/>
              <a:buChar char="•"/>
              <a:defRPr sz="800" i="0" u="none" strike="noStrike" cap="none">
                <a:solidFill>
                  <a:schemeClr val="dk2"/>
                </a:solidFill>
                <a:latin typeface="Franklin Gothic"/>
                <a:ea typeface="Franklin Gothic"/>
                <a:cs typeface="Franklin Gothic"/>
                <a:sym typeface="Franklin Gothic"/>
              </a:defRPr>
            </a:lvl8pPr>
            <a:lvl9pPr marL="4114800" marR="0" lvl="8" indent="-266700" algn="l" rtl="0">
              <a:lnSpc>
                <a:spcPct val="90000"/>
              </a:lnSpc>
              <a:spcBef>
                <a:spcPts val="500"/>
              </a:spcBef>
              <a:spcAft>
                <a:spcPts val="0"/>
              </a:spcAft>
              <a:buClr>
                <a:schemeClr val="dk2"/>
              </a:buClr>
              <a:buSzPts val="600"/>
              <a:buFont typeface="Franklin Gothic"/>
              <a:buChar char="•"/>
              <a:defRPr sz="600" i="0" u="none" strike="noStrike" cap="none">
                <a:solidFill>
                  <a:schemeClr val="dk2"/>
                </a:solidFill>
                <a:latin typeface="Franklin Gothic"/>
                <a:ea typeface="Franklin Gothic"/>
                <a:cs typeface="Franklin Gothic"/>
                <a:sym typeface="Franklin Gothic"/>
              </a:defRPr>
            </a:lvl9pPr>
          </a:lstStyle>
          <a:p>
            <a:endParaRPr lang="es-ES_tradnl" noProof="0" dirty="0"/>
          </a:p>
        </p:txBody>
      </p:sp>
      <p:sp>
        <p:nvSpPr>
          <p:cNvPr id="9" name="Google Shape;7;p1">
            <a:extLst>
              <a:ext uri="{FF2B5EF4-FFF2-40B4-BE49-F238E27FC236}">
                <a16:creationId xmlns:a16="http://schemas.microsoft.com/office/drawing/2014/main" id="{0B5789D4-A1BB-0442-8135-68C7C82B7CE3}"/>
              </a:ext>
            </a:extLst>
          </p:cNvPr>
          <p:cNvSpPr txBox="1">
            <a:spLocks/>
          </p:cNvSpPr>
          <p:nvPr userDrawn="1"/>
        </p:nvSpPr>
        <p:spPr>
          <a:xfrm>
            <a:off x="6915150" y="6356351"/>
            <a:ext cx="2057400" cy="3651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1pPr>
            <a:lvl2pPr marL="0" marR="0" lvl="1"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2pPr>
            <a:lvl3pPr marL="0" marR="0" lvl="2"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3pPr>
            <a:lvl4pPr marL="0" marR="0" lvl="3"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4pPr>
            <a:lvl5pPr marL="0" marR="0" lvl="4"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5pPr>
            <a:lvl6pPr marL="0" marR="0" lvl="5"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6pPr>
            <a:lvl7pPr marL="0" marR="0" lvl="6"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7pPr>
            <a:lvl8pPr marL="0" marR="0" lvl="7"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8pPr>
            <a:lvl9pPr marL="0" marR="0" lvl="8"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9pPr>
          </a:lstStyle>
          <a:p>
            <a:fld id="{00000000-1234-1234-1234-123412341234}" type="slidenum">
              <a:rPr lang="en-US" smtClean="0"/>
              <a:pPr/>
              <a:t>‹Nº›</a:t>
            </a:fld>
            <a:endParaRPr lang="en-US"/>
          </a:p>
        </p:txBody>
      </p:sp>
    </p:spTree>
    <p:extLst>
      <p:ext uri="{BB962C8B-B14F-4D97-AF65-F5344CB8AC3E}">
        <p14:creationId xmlns:p14="http://schemas.microsoft.com/office/powerpoint/2010/main" val="4235798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ítulo y objetos 2" userDrawn="1">
  <p:cSld name="OBJECT">
    <p:spTree>
      <p:nvGrpSpPr>
        <p:cNvPr id="1" name="Shape 91"/>
        <p:cNvGrpSpPr/>
        <p:nvPr/>
      </p:nvGrpSpPr>
      <p:grpSpPr>
        <a:xfrm>
          <a:off x="0" y="0"/>
          <a:ext cx="0" cy="0"/>
          <a:chOff x="0" y="0"/>
          <a:chExt cx="0" cy="0"/>
        </a:xfrm>
      </p:grpSpPr>
      <p:sp>
        <p:nvSpPr>
          <p:cNvPr id="93" name="Google Shape;93;p15"/>
          <p:cNvSpPr/>
          <p:nvPr/>
        </p:nvSpPr>
        <p:spPr>
          <a:xfrm>
            <a:off x="770850" y="212725"/>
            <a:ext cx="903600" cy="813000"/>
          </a:xfrm>
          <a:prstGeom prst="parallelogram">
            <a:avLst>
              <a:gd name="adj" fmla="val 4531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5"/>
          <p:cNvSpPr/>
          <p:nvPr/>
        </p:nvSpPr>
        <p:spPr>
          <a:xfrm>
            <a:off x="146422" y="212725"/>
            <a:ext cx="903600" cy="813000"/>
          </a:xfrm>
          <a:prstGeom prst="parallelogram">
            <a:avLst>
              <a:gd name="adj" fmla="val 45310"/>
            </a:avLst>
          </a:prstGeom>
          <a:gradFill>
            <a:gsLst>
              <a:gs pos="0">
                <a:srgbClr val="FFFFFF"/>
              </a:gs>
              <a:gs pos="65000">
                <a:schemeClr val="accent1"/>
              </a:gs>
              <a:gs pos="100000">
                <a:schemeClr val="accen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7" name="Google Shape;97;p15"/>
          <p:cNvPicPr preferRelativeResize="0"/>
          <p:nvPr/>
        </p:nvPicPr>
        <p:blipFill>
          <a:blip r:embed="rId2">
            <a:alphaModFix/>
          </a:blip>
          <a:stretch>
            <a:fillRect/>
          </a:stretch>
        </p:blipFill>
        <p:spPr>
          <a:xfrm>
            <a:off x="6179349" y="389413"/>
            <a:ext cx="2746703" cy="459625"/>
          </a:xfrm>
          <a:prstGeom prst="rect">
            <a:avLst/>
          </a:prstGeom>
          <a:noFill/>
          <a:ln>
            <a:noFill/>
          </a:ln>
        </p:spPr>
      </p:pic>
      <p:sp>
        <p:nvSpPr>
          <p:cNvPr id="98" name="Google Shape;98;p15"/>
          <p:cNvSpPr txBox="1">
            <a:spLocks noGrp="1"/>
          </p:cNvSpPr>
          <p:nvPr>
            <p:ph type="body" idx="1"/>
          </p:nvPr>
        </p:nvSpPr>
        <p:spPr>
          <a:xfrm>
            <a:off x="294150" y="1218600"/>
            <a:ext cx="8555700" cy="51378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rgbClr val="DE3075"/>
              </a:buClr>
              <a:buSzPts val="2800"/>
              <a:buFont typeface="Franklin Gothic"/>
              <a:buChar char="»"/>
              <a:defRPr sz="2400" i="0" u="none" strike="noStrike" cap="none">
                <a:solidFill>
                  <a:srgbClr val="818990"/>
                </a:solidFill>
                <a:latin typeface="Calibri" panose="020F0502020204030204" pitchFamily="34" charset="0"/>
                <a:ea typeface="Calibri" panose="020F0502020204030204" pitchFamily="34" charset="0"/>
                <a:cs typeface="Calibri" panose="020F0502020204030204" pitchFamily="34" charset="0"/>
                <a:sym typeface="Franklin Gothic"/>
              </a:defRPr>
            </a:lvl1pPr>
            <a:lvl2pPr marL="914400" marR="0" lvl="1" indent="-381000" algn="l" rtl="0">
              <a:lnSpc>
                <a:spcPct val="90000"/>
              </a:lnSpc>
              <a:spcBef>
                <a:spcPts val="500"/>
              </a:spcBef>
              <a:spcAft>
                <a:spcPts val="0"/>
              </a:spcAft>
              <a:buClr>
                <a:schemeClr val="accent2"/>
              </a:buClr>
              <a:buSzPts val="2400"/>
              <a:buFont typeface="Franklin Gothic"/>
              <a:buChar char="•"/>
              <a:defRPr sz="2000" i="0" u="none" strike="noStrike" cap="none">
                <a:solidFill>
                  <a:srgbClr val="818990"/>
                </a:solidFill>
                <a:latin typeface="Franklin Gothic"/>
                <a:ea typeface="Franklin Gothic"/>
                <a:cs typeface="Franklin Gothic"/>
                <a:sym typeface="Franklin Gothic"/>
              </a:defRPr>
            </a:lvl2pPr>
            <a:lvl3pPr marL="1371600" marR="0" lvl="2" indent="-342900" algn="l" rtl="0">
              <a:lnSpc>
                <a:spcPct val="90000"/>
              </a:lnSpc>
              <a:spcBef>
                <a:spcPts val="500"/>
              </a:spcBef>
              <a:spcAft>
                <a:spcPts val="0"/>
              </a:spcAft>
              <a:buClr>
                <a:schemeClr val="dk2"/>
              </a:buClr>
              <a:buSzPts val="1800"/>
              <a:buFont typeface="Franklin Gothic"/>
              <a:buChar char="○"/>
              <a:defRPr sz="1800" i="0" u="none" strike="noStrike" cap="none">
                <a:solidFill>
                  <a:schemeClr val="dk2"/>
                </a:solidFill>
                <a:latin typeface="Franklin Gothic"/>
                <a:ea typeface="Franklin Gothic"/>
                <a:cs typeface="Franklin Gothic"/>
                <a:sym typeface="Franklin Gothic"/>
              </a:defRPr>
            </a:lvl3pPr>
            <a:lvl4pPr marL="1828800" marR="0" lvl="3" indent="-330200" algn="l" rtl="0">
              <a:lnSpc>
                <a:spcPct val="90000"/>
              </a:lnSpc>
              <a:spcBef>
                <a:spcPts val="500"/>
              </a:spcBef>
              <a:spcAft>
                <a:spcPts val="0"/>
              </a:spcAft>
              <a:buClr>
                <a:schemeClr val="dk2"/>
              </a:buClr>
              <a:buSzPts val="1600"/>
              <a:buFont typeface="Franklin Gothic"/>
              <a:buChar char="•"/>
              <a:defRPr sz="1600" i="0" u="none" strike="noStrike" cap="none">
                <a:solidFill>
                  <a:schemeClr val="dk2"/>
                </a:solidFill>
                <a:latin typeface="Franklin Gothic"/>
                <a:ea typeface="Franklin Gothic"/>
                <a:cs typeface="Franklin Gothic"/>
                <a:sym typeface="Franklin Gothic"/>
              </a:defRPr>
            </a:lvl4pPr>
            <a:lvl5pPr marL="2286000" marR="0" lvl="4" indent="-317500" algn="l" rtl="0">
              <a:lnSpc>
                <a:spcPct val="90000"/>
              </a:lnSpc>
              <a:spcBef>
                <a:spcPts val="500"/>
              </a:spcBef>
              <a:spcAft>
                <a:spcPts val="0"/>
              </a:spcAft>
              <a:buClr>
                <a:schemeClr val="dk2"/>
              </a:buClr>
              <a:buSzPts val="1400"/>
              <a:buFont typeface="Franklin Gothic"/>
              <a:buChar char="•"/>
              <a:defRPr i="0" u="none" strike="noStrike" cap="none">
                <a:solidFill>
                  <a:schemeClr val="dk2"/>
                </a:solidFill>
                <a:latin typeface="Franklin Gothic"/>
                <a:ea typeface="Franklin Gothic"/>
                <a:cs typeface="Franklin Gothic"/>
                <a:sym typeface="Franklin Gothic"/>
              </a:defRPr>
            </a:lvl5pPr>
            <a:lvl6pPr marL="2743200" marR="0" lvl="5" indent="-304800" algn="l" rtl="0">
              <a:lnSpc>
                <a:spcPct val="90000"/>
              </a:lnSpc>
              <a:spcBef>
                <a:spcPts val="500"/>
              </a:spcBef>
              <a:spcAft>
                <a:spcPts val="0"/>
              </a:spcAft>
              <a:buClr>
                <a:schemeClr val="dk2"/>
              </a:buClr>
              <a:buSzPts val="1200"/>
              <a:buFont typeface="Franklin Gothic"/>
              <a:buChar char="•"/>
              <a:defRPr sz="1200" i="0" u="none" strike="noStrike" cap="none">
                <a:solidFill>
                  <a:schemeClr val="dk2"/>
                </a:solidFill>
                <a:latin typeface="Franklin Gothic"/>
                <a:ea typeface="Franklin Gothic"/>
                <a:cs typeface="Franklin Gothic"/>
                <a:sym typeface="Franklin Gothic"/>
              </a:defRPr>
            </a:lvl6pPr>
            <a:lvl7pPr marL="3200400" marR="0" lvl="6" indent="-292100" algn="l" rtl="0">
              <a:lnSpc>
                <a:spcPct val="90000"/>
              </a:lnSpc>
              <a:spcBef>
                <a:spcPts val="500"/>
              </a:spcBef>
              <a:spcAft>
                <a:spcPts val="0"/>
              </a:spcAft>
              <a:buClr>
                <a:schemeClr val="dk2"/>
              </a:buClr>
              <a:buSzPts val="1000"/>
              <a:buFont typeface="Franklin Gothic"/>
              <a:buChar char="•"/>
              <a:defRPr sz="1000" i="0" u="none" strike="noStrike" cap="none">
                <a:solidFill>
                  <a:schemeClr val="dk2"/>
                </a:solidFill>
                <a:latin typeface="Franklin Gothic"/>
                <a:ea typeface="Franklin Gothic"/>
                <a:cs typeface="Franklin Gothic"/>
                <a:sym typeface="Franklin Gothic"/>
              </a:defRPr>
            </a:lvl7pPr>
            <a:lvl8pPr marL="3657600" marR="0" lvl="7" indent="-279400" algn="l" rtl="0">
              <a:lnSpc>
                <a:spcPct val="90000"/>
              </a:lnSpc>
              <a:spcBef>
                <a:spcPts val="500"/>
              </a:spcBef>
              <a:spcAft>
                <a:spcPts val="0"/>
              </a:spcAft>
              <a:buClr>
                <a:schemeClr val="dk2"/>
              </a:buClr>
              <a:buSzPts val="800"/>
              <a:buFont typeface="Franklin Gothic"/>
              <a:buChar char="•"/>
              <a:defRPr sz="800" i="0" u="none" strike="noStrike" cap="none">
                <a:solidFill>
                  <a:schemeClr val="dk2"/>
                </a:solidFill>
                <a:latin typeface="Franklin Gothic"/>
                <a:ea typeface="Franklin Gothic"/>
                <a:cs typeface="Franklin Gothic"/>
                <a:sym typeface="Franklin Gothic"/>
              </a:defRPr>
            </a:lvl8pPr>
            <a:lvl9pPr marL="4114800" marR="0" lvl="8" indent="-266700" algn="l" rtl="0">
              <a:lnSpc>
                <a:spcPct val="90000"/>
              </a:lnSpc>
              <a:spcBef>
                <a:spcPts val="500"/>
              </a:spcBef>
              <a:spcAft>
                <a:spcPts val="0"/>
              </a:spcAft>
              <a:buClr>
                <a:schemeClr val="dk2"/>
              </a:buClr>
              <a:buSzPts val="600"/>
              <a:buFont typeface="Franklin Gothic"/>
              <a:buChar char="•"/>
              <a:defRPr sz="600" i="0" u="none" strike="noStrike" cap="none">
                <a:solidFill>
                  <a:schemeClr val="dk2"/>
                </a:solidFill>
                <a:latin typeface="Franklin Gothic"/>
                <a:ea typeface="Franklin Gothic"/>
                <a:cs typeface="Franklin Gothic"/>
                <a:sym typeface="Franklin Gothic"/>
              </a:defRPr>
            </a:lvl9pPr>
          </a:lstStyle>
          <a:p>
            <a:endParaRPr lang="es-ES_tradnl" noProof="0" dirty="0"/>
          </a:p>
        </p:txBody>
      </p:sp>
      <p:sp>
        <p:nvSpPr>
          <p:cNvPr id="10" name="Google Shape;84;p14">
            <a:extLst>
              <a:ext uri="{FF2B5EF4-FFF2-40B4-BE49-F238E27FC236}">
                <a16:creationId xmlns:a16="http://schemas.microsoft.com/office/drawing/2014/main" id="{4F836A24-6D51-4D40-AB79-0230302D1457}"/>
              </a:ext>
            </a:extLst>
          </p:cNvPr>
          <p:cNvSpPr/>
          <p:nvPr userDrawn="1"/>
        </p:nvSpPr>
        <p:spPr>
          <a:xfrm>
            <a:off x="1372975" y="212725"/>
            <a:ext cx="4806374" cy="813000"/>
          </a:xfrm>
          <a:prstGeom prst="parallelogram">
            <a:avLst>
              <a:gd name="adj" fmla="val 4531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Bebas Neue" panose="020B0606020202050201" pitchFamily="34" charset="77"/>
            </a:endParaRPr>
          </a:p>
        </p:txBody>
      </p:sp>
      <p:sp>
        <p:nvSpPr>
          <p:cNvPr id="11" name="Google Shape;87;p14">
            <a:extLst>
              <a:ext uri="{FF2B5EF4-FFF2-40B4-BE49-F238E27FC236}">
                <a16:creationId xmlns:a16="http://schemas.microsoft.com/office/drawing/2014/main" id="{3BFC4BEF-06F5-F149-88A2-FDD96288DC2E}"/>
              </a:ext>
            </a:extLst>
          </p:cNvPr>
          <p:cNvSpPr txBox="1">
            <a:spLocks noGrp="1"/>
          </p:cNvSpPr>
          <p:nvPr>
            <p:ph type="title"/>
          </p:nvPr>
        </p:nvSpPr>
        <p:spPr>
          <a:xfrm>
            <a:off x="1763699" y="212725"/>
            <a:ext cx="4288185" cy="813000"/>
          </a:xfrm>
          <a:prstGeom prst="rect">
            <a:avLst/>
          </a:prstGeom>
          <a:noFill/>
          <a:ln>
            <a:noFill/>
          </a:ln>
        </p:spPr>
        <p:txBody>
          <a:bodyPr spcFirstLastPara="1" wrap="square" lIns="91425" tIns="45700" rIns="91425" bIns="45700" anchor="ctr" anchorCtr="0">
            <a:noAutofit/>
          </a:bodyPr>
          <a:lstStyle>
            <a:lvl1pPr lvl="0" algn="l" rtl="0">
              <a:lnSpc>
                <a:spcPct val="90000"/>
              </a:lnSpc>
              <a:spcBef>
                <a:spcPts val="0"/>
              </a:spcBef>
              <a:spcAft>
                <a:spcPts val="0"/>
              </a:spcAft>
              <a:buClr>
                <a:srgbClr val="818990"/>
              </a:buClr>
              <a:buSzPts val="1800"/>
              <a:buNone/>
              <a:defRPr>
                <a:latin typeface="Calibri" panose="020F0502020204030204" pitchFamily="34" charset="0"/>
                <a:cs typeface="Calibri" panose="020F0502020204030204" pitchFamily="34" charset="0"/>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lang="es-ES_tradnl" noProof="0" dirty="0"/>
          </a:p>
        </p:txBody>
      </p:sp>
      <p:sp>
        <p:nvSpPr>
          <p:cNvPr id="12" name="Google Shape;7;p1">
            <a:extLst>
              <a:ext uri="{FF2B5EF4-FFF2-40B4-BE49-F238E27FC236}">
                <a16:creationId xmlns:a16="http://schemas.microsoft.com/office/drawing/2014/main" id="{0D7DAA7F-11AA-0147-9DA0-85C0C21C9491}"/>
              </a:ext>
            </a:extLst>
          </p:cNvPr>
          <p:cNvSpPr txBox="1">
            <a:spLocks/>
          </p:cNvSpPr>
          <p:nvPr userDrawn="1"/>
        </p:nvSpPr>
        <p:spPr>
          <a:xfrm>
            <a:off x="6915150" y="6356351"/>
            <a:ext cx="2057400" cy="3651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1pPr>
            <a:lvl2pPr marL="0" marR="0" lvl="1"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2pPr>
            <a:lvl3pPr marL="0" marR="0" lvl="2"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3pPr>
            <a:lvl4pPr marL="0" marR="0" lvl="3"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4pPr>
            <a:lvl5pPr marL="0" marR="0" lvl="4"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5pPr>
            <a:lvl6pPr marL="0" marR="0" lvl="5"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6pPr>
            <a:lvl7pPr marL="0" marR="0" lvl="6"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7pPr>
            <a:lvl8pPr marL="0" marR="0" lvl="7"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8pPr>
            <a:lvl9pPr marL="0" marR="0" lvl="8"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9pPr>
          </a:lstStyle>
          <a:p>
            <a:fld id="{00000000-1234-1234-1234-123412341234}" type="slidenum">
              <a:rPr lang="en-US" smtClean="0"/>
              <a:pPr/>
              <a:t>‹Nº›</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ítulo y objetos 3" userDrawn="1">
  <p:cSld name="OBJECT_1">
    <p:spTree>
      <p:nvGrpSpPr>
        <p:cNvPr id="1" name="Shape 99"/>
        <p:cNvGrpSpPr/>
        <p:nvPr/>
      </p:nvGrpSpPr>
      <p:grpSpPr>
        <a:xfrm>
          <a:off x="0" y="0"/>
          <a:ext cx="0" cy="0"/>
          <a:chOff x="0" y="0"/>
          <a:chExt cx="0" cy="0"/>
        </a:xfrm>
      </p:grpSpPr>
      <p:sp>
        <p:nvSpPr>
          <p:cNvPr id="101" name="Google Shape;101;p16"/>
          <p:cNvSpPr/>
          <p:nvPr/>
        </p:nvSpPr>
        <p:spPr>
          <a:xfrm>
            <a:off x="770850" y="212725"/>
            <a:ext cx="903600" cy="813000"/>
          </a:xfrm>
          <a:prstGeom prst="parallelogram">
            <a:avLst>
              <a:gd name="adj" fmla="val 45310"/>
            </a:avLst>
          </a:prstGeom>
          <a:solidFill>
            <a:srgbClr val="7027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6"/>
          <p:cNvSpPr/>
          <p:nvPr/>
        </p:nvSpPr>
        <p:spPr>
          <a:xfrm>
            <a:off x="146422" y="212725"/>
            <a:ext cx="903600" cy="813000"/>
          </a:xfrm>
          <a:prstGeom prst="parallelogram">
            <a:avLst>
              <a:gd name="adj" fmla="val 45310"/>
            </a:avLst>
          </a:prstGeom>
          <a:gradFill>
            <a:gsLst>
              <a:gs pos="0">
                <a:srgbClr val="FFFFFF"/>
              </a:gs>
              <a:gs pos="65000">
                <a:schemeClr val="accent2"/>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5" name="Google Shape;105;p16"/>
          <p:cNvPicPr preferRelativeResize="0"/>
          <p:nvPr/>
        </p:nvPicPr>
        <p:blipFill>
          <a:blip r:embed="rId2">
            <a:alphaModFix/>
          </a:blip>
          <a:stretch>
            <a:fillRect/>
          </a:stretch>
        </p:blipFill>
        <p:spPr>
          <a:xfrm>
            <a:off x="6179349" y="389413"/>
            <a:ext cx="2746703" cy="459625"/>
          </a:xfrm>
          <a:prstGeom prst="rect">
            <a:avLst/>
          </a:prstGeom>
          <a:noFill/>
          <a:ln>
            <a:noFill/>
          </a:ln>
        </p:spPr>
      </p:pic>
      <p:sp>
        <p:nvSpPr>
          <p:cNvPr id="106" name="Google Shape;106;p16"/>
          <p:cNvSpPr txBox="1">
            <a:spLocks noGrp="1"/>
          </p:cNvSpPr>
          <p:nvPr>
            <p:ph type="body" idx="1"/>
          </p:nvPr>
        </p:nvSpPr>
        <p:spPr>
          <a:xfrm>
            <a:off x="294150" y="1218600"/>
            <a:ext cx="8555700" cy="51378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rgbClr val="DE3075"/>
              </a:buClr>
              <a:buSzPts val="2800"/>
              <a:buFont typeface="Franklin Gothic"/>
              <a:buChar char="»"/>
              <a:defRPr sz="2400" i="0" u="none" strike="noStrike" cap="none">
                <a:solidFill>
                  <a:srgbClr val="818990"/>
                </a:solidFill>
                <a:latin typeface="Calibri" panose="020F0502020204030204" pitchFamily="34" charset="0"/>
                <a:ea typeface="Calibri" panose="020F0502020204030204" pitchFamily="34" charset="0"/>
                <a:cs typeface="Calibri" panose="020F0502020204030204" pitchFamily="34" charset="0"/>
                <a:sym typeface="Franklin Gothic"/>
              </a:defRPr>
            </a:lvl1pPr>
            <a:lvl2pPr marL="914400" marR="0" lvl="1" indent="-381000" algn="l" rtl="0">
              <a:lnSpc>
                <a:spcPct val="90000"/>
              </a:lnSpc>
              <a:spcBef>
                <a:spcPts val="500"/>
              </a:spcBef>
              <a:spcAft>
                <a:spcPts val="0"/>
              </a:spcAft>
              <a:buClr>
                <a:schemeClr val="accent2"/>
              </a:buClr>
              <a:buSzPts val="2400"/>
              <a:buFont typeface="Franklin Gothic"/>
              <a:buChar char="•"/>
              <a:defRPr sz="2000" i="0" u="none" strike="noStrike" cap="none">
                <a:solidFill>
                  <a:srgbClr val="818990"/>
                </a:solidFill>
                <a:latin typeface="Franklin Gothic"/>
                <a:ea typeface="Franklin Gothic"/>
                <a:cs typeface="Franklin Gothic"/>
                <a:sym typeface="Franklin Gothic"/>
              </a:defRPr>
            </a:lvl2pPr>
            <a:lvl3pPr marL="1371600" marR="0" lvl="2" indent="-342900" algn="l" rtl="0">
              <a:lnSpc>
                <a:spcPct val="90000"/>
              </a:lnSpc>
              <a:spcBef>
                <a:spcPts val="500"/>
              </a:spcBef>
              <a:spcAft>
                <a:spcPts val="0"/>
              </a:spcAft>
              <a:buClr>
                <a:schemeClr val="dk2"/>
              </a:buClr>
              <a:buSzPts val="1800"/>
              <a:buFont typeface="Franklin Gothic"/>
              <a:buChar char="○"/>
              <a:defRPr sz="1800" i="0" u="none" strike="noStrike" cap="none">
                <a:solidFill>
                  <a:schemeClr val="dk2"/>
                </a:solidFill>
                <a:latin typeface="Franklin Gothic"/>
                <a:ea typeface="Franklin Gothic"/>
                <a:cs typeface="Franklin Gothic"/>
                <a:sym typeface="Franklin Gothic"/>
              </a:defRPr>
            </a:lvl3pPr>
            <a:lvl4pPr marL="1828800" marR="0" lvl="3" indent="-330200" algn="l" rtl="0">
              <a:lnSpc>
                <a:spcPct val="90000"/>
              </a:lnSpc>
              <a:spcBef>
                <a:spcPts val="500"/>
              </a:spcBef>
              <a:spcAft>
                <a:spcPts val="0"/>
              </a:spcAft>
              <a:buClr>
                <a:schemeClr val="dk2"/>
              </a:buClr>
              <a:buSzPts val="1600"/>
              <a:buFont typeface="Franklin Gothic"/>
              <a:buChar char="•"/>
              <a:defRPr sz="1600" i="0" u="none" strike="noStrike" cap="none">
                <a:solidFill>
                  <a:schemeClr val="dk2"/>
                </a:solidFill>
                <a:latin typeface="Franklin Gothic"/>
                <a:ea typeface="Franklin Gothic"/>
                <a:cs typeface="Franklin Gothic"/>
                <a:sym typeface="Franklin Gothic"/>
              </a:defRPr>
            </a:lvl4pPr>
            <a:lvl5pPr marL="2286000" marR="0" lvl="4" indent="-317500" algn="l" rtl="0">
              <a:lnSpc>
                <a:spcPct val="90000"/>
              </a:lnSpc>
              <a:spcBef>
                <a:spcPts val="500"/>
              </a:spcBef>
              <a:spcAft>
                <a:spcPts val="0"/>
              </a:spcAft>
              <a:buClr>
                <a:schemeClr val="dk2"/>
              </a:buClr>
              <a:buSzPts val="1400"/>
              <a:buFont typeface="Franklin Gothic"/>
              <a:buChar char="•"/>
              <a:defRPr i="0" u="none" strike="noStrike" cap="none">
                <a:solidFill>
                  <a:schemeClr val="dk2"/>
                </a:solidFill>
                <a:latin typeface="Franklin Gothic"/>
                <a:ea typeface="Franklin Gothic"/>
                <a:cs typeface="Franklin Gothic"/>
                <a:sym typeface="Franklin Gothic"/>
              </a:defRPr>
            </a:lvl5pPr>
            <a:lvl6pPr marL="2743200" marR="0" lvl="5" indent="-304800" algn="l" rtl="0">
              <a:lnSpc>
                <a:spcPct val="90000"/>
              </a:lnSpc>
              <a:spcBef>
                <a:spcPts val="500"/>
              </a:spcBef>
              <a:spcAft>
                <a:spcPts val="0"/>
              </a:spcAft>
              <a:buClr>
                <a:schemeClr val="dk2"/>
              </a:buClr>
              <a:buSzPts val="1200"/>
              <a:buFont typeface="Franklin Gothic"/>
              <a:buChar char="•"/>
              <a:defRPr sz="1200" i="0" u="none" strike="noStrike" cap="none">
                <a:solidFill>
                  <a:schemeClr val="dk2"/>
                </a:solidFill>
                <a:latin typeface="Franklin Gothic"/>
                <a:ea typeface="Franklin Gothic"/>
                <a:cs typeface="Franklin Gothic"/>
                <a:sym typeface="Franklin Gothic"/>
              </a:defRPr>
            </a:lvl6pPr>
            <a:lvl7pPr marL="3200400" marR="0" lvl="6" indent="-292100" algn="l" rtl="0">
              <a:lnSpc>
                <a:spcPct val="90000"/>
              </a:lnSpc>
              <a:spcBef>
                <a:spcPts val="500"/>
              </a:spcBef>
              <a:spcAft>
                <a:spcPts val="0"/>
              </a:spcAft>
              <a:buClr>
                <a:schemeClr val="dk2"/>
              </a:buClr>
              <a:buSzPts val="1000"/>
              <a:buFont typeface="Franklin Gothic"/>
              <a:buChar char="•"/>
              <a:defRPr sz="1000" i="0" u="none" strike="noStrike" cap="none">
                <a:solidFill>
                  <a:schemeClr val="dk2"/>
                </a:solidFill>
                <a:latin typeface="Franklin Gothic"/>
                <a:ea typeface="Franklin Gothic"/>
                <a:cs typeface="Franklin Gothic"/>
                <a:sym typeface="Franklin Gothic"/>
              </a:defRPr>
            </a:lvl7pPr>
            <a:lvl8pPr marL="3657600" marR="0" lvl="7" indent="-279400" algn="l" rtl="0">
              <a:lnSpc>
                <a:spcPct val="90000"/>
              </a:lnSpc>
              <a:spcBef>
                <a:spcPts val="500"/>
              </a:spcBef>
              <a:spcAft>
                <a:spcPts val="0"/>
              </a:spcAft>
              <a:buClr>
                <a:schemeClr val="dk2"/>
              </a:buClr>
              <a:buSzPts val="800"/>
              <a:buFont typeface="Franklin Gothic"/>
              <a:buChar char="•"/>
              <a:defRPr sz="800" i="0" u="none" strike="noStrike" cap="none">
                <a:solidFill>
                  <a:schemeClr val="dk2"/>
                </a:solidFill>
                <a:latin typeface="Franklin Gothic"/>
                <a:ea typeface="Franklin Gothic"/>
                <a:cs typeface="Franklin Gothic"/>
                <a:sym typeface="Franklin Gothic"/>
              </a:defRPr>
            </a:lvl8pPr>
            <a:lvl9pPr marL="4114800" marR="0" lvl="8" indent="-266700" algn="l" rtl="0">
              <a:lnSpc>
                <a:spcPct val="90000"/>
              </a:lnSpc>
              <a:spcBef>
                <a:spcPts val="500"/>
              </a:spcBef>
              <a:spcAft>
                <a:spcPts val="0"/>
              </a:spcAft>
              <a:buClr>
                <a:schemeClr val="dk2"/>
              </a:buClr>
              <a:buSzPts val="600"/>
              <a:buFont typeface="Franklin Gothic"/>
              <a:buChar char="•"/>
              <a:defRPr sz="600" i="0" u="none" strike="noStrike" cap="none">
                <a:solidFill>
                  <a:schemeClr val="dk2"/>
                </a:solidFill>
                <a:latin typeface="Franklin Gothic"/>
                <a:ea typeface="Franklin Gothic"/>
                <a:cs typeface="Franklin Gothic"/>
                <a:sym typeface="Franklin Gothic"/>
              </a:defRPr>
            </a:lvl9pPr>
          </a:lstStyle>
          <a:p>
            <a:endParaRPr lang="es-ES_tradnl" noProof="0" dirty="0"/>
          </a:p>
        </p:txBody>
      </p:sp>
      <p:sp>
        <p:nvSpPr>
          <p:cNvPr id="9" name="Google Shape;84;p14">
            <a:extLst>
              <a:ext uri="{FF2B5EF4-FFF2-40B4-BE49-F238E27FC236}">
                <a16:creationId xmlns:a16="http://schemas.microsoft.com/office/drawing/2014/main" id="{BB89A5F1-01F7-AA47-B434-101A27DE7BC0}"/>
              </a:ext>
            </a:extLst>
          </p:cNvPr>
          <p:cNvSpPr/>
          <p:nvPr userDrawn="1"/>
        </p:nvSpPr>
        <p:spPr>
          <a:xfrm>
            <a:off x="1372975" y="212725"/>
            <a:ext cx="4806374" cy="813000"/>
          </a:xfrm>
          <a:prstGeom prst="parallelogram">
            <a:avLst>
              <a:gd name="adj" fmla="val 4531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Bebas Neue" panose="020B0606020202050201" pitchFamily="34" charset="77"/>
            </a:endParaRPr>
          </a:p>
        </p:txBody>
      </p:sp>
      <p:sp>
        <p:nvSpPr>
          <p:cNvPr id="10" name="Google Shape;87;p14">
            <a:extLst>
              <a:ext uri="{FF2B5EF4-FFF2-40B4-BE49-F238E27FC236}">
                <a16:creationId xmlns:a16="http://schemas.microsoft.com/office/drawing/2014/main" id="{8DC17925-3C94-8F46-871B-B63E680B4A39}"/>
              </a:ext>
            </a:extLst>
          </p:cNvPr>
          <p:cNvSpPr txBox="1">
            <a:spLocks noGrp="1"/>
          </p:cNvSpPr>
          <p:nvPr>
            <p:ph type="title"/>
          </p:nvPr>
        </p:nvSpPr>
        <p:spPr>
          <a:xfrm>
            <a:off x="1763699" y="212725"/>
            <a:ext cx="4288185" cy="813000"/>
          </a:xfrm>
          <a:prstGeom prst="rect">
            <a:avLst/>
          </a:prstGeom>
          <a:noFill/>
          <a:ln>
            <a:noFill/>
          </a:ln>
        </p:spPr>
        <p:txBody>
          <a:bodyPr spcFirstLastPara="1" wrap="square" lIns="91425" tIns="45700" rIns="91425" bIns="45700" anchor="ctr" anchorCtr="0">
            <a:noAutofit/>
          </a:bodyPr>
          <a:lstStyle>
            <a:lvl1pPr lvl="0" algn="l" rtl="0">
              <a:lnSpc>
                <a:spcPct val="90000"/>
              </a:lnSpc>
              <a:spcBef>
                <a:spcPts val="0"/>
              </a:spcBef>
              <a:spcAft>
                <a:spcPts val="0"/>
              </a:spcAft>
              <a:buClr>
                <a:srgbClr val="818990"/>
              </a:buClr>
              <a:buSzPts val="1800"/>
              <a:buNone/>
              <a:defRPr>
                <a:latin typeface="Calibri" panose="020F0502020204030204" pitchFamily="34" charset="0"/>
                <a:cs typeface="Calibri" panose="020F0502020204030204" pitchFamily="34" charset="0"/>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lang="es-ES_tradnl" noProof="0" dirty="0"/>
          </a:p>
        </p:txBody>
      </p:sp>
      <p:sp>
        <p:nvSpPr>
          <p:cNvPr id="11" name="Google Shape;7;p1">
            <a:extLst>
              <a:ext uri="{FF2B5EF4-FFF2-40B4-BE49-F238E27FC236}">
                <a16:creationId xmlns:a16="http://schemas.microsoft.com/office/drawing/2014/main" id="{3C188FE6-8EF7-F044-9027-21CDC308C75A}"/>
              </a:ext>
            </a:extLst>
          </p:cNvPr>
          <p:cNvSpPr txBox="1">
            <a:spLocks/>
          </p:cNvSpPr>
          <p:nvPr userDrawn="1"/>
        </p:nvSpPr>
        <p:spPr>
          <a:xfrm>
            <a:off x="6915150" y="6356351"/>
            <a:ext cx="2057400" cy="3651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1pPr>
            <a:lvl2pPr marL="0" marR="0" lvl="1"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2pPr>
            <a:lvl3pPr marL="0" marR="0" lvl="2"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3pPr>
            <a:lvl4pPr marL="0" marR="0" lvl="3"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4pPr>
            <a:lvl5pPr marL="0" marR="0" lvl="4"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5pPr>
            <a:lvl6pPr marL="0" marR="0" lvl="5"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6pPr>
            <a:lvl7pPr marL="0" marR="0" lvl="6"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7pPr>
            <a:lvl8pPr marL="0" marR="0" lvl="7"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8pPr>
            <a:lvl9pPr marL="0" marR="0" lvl="8"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9pPr>
          </a:lstStyle>
          <a:p>
            <a:fld id="{00000000-1234-1234-1234-123412341234}" type="slidenum">
              <a:rPr lang="en-US" smtClean="0"/>
              <a:pPr/>
              <a:t>‹Nº›</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iseño personalizado">
    <p:bg>
      <p:bgPr>
        <a:solidFill>
          <a:schemeClr val="bg2"/>
        </a:solidFill>
        <a:effectLst/>
      </p:bgPr>
    </p:bg>
    <p:spTree>
      <p:nvGrpSpPr>
        <p:cNvPr id="1" name=""/>
        <p:cNvGrpSpPr/>
        <p:nvPr/>
      </p:nvGrpSpPr>
      <p:grpSpPr>
        <a:xfrm>
          <a:off x="0" y="0"/>
          <a:ext cx="0" cy="0"/>
          <a:chOff x="0" y="0"/>
          <a:chExt cx="0" cy="0"/>
        </a:xfrm>
      </p:grpSpPr>
      <p:sp>
        <p:nvSpPr>
          <p:cNvPr id="5" name="Marcador de texto 4">
            <a:extLst>
              <a:ext uri="{FF2B5EF4-FFF2-40B4-BE49-F238E27FC236}">
                <a16:creationId xmlns:a16="http://schemas.microsoft.com/office/drawing/2014/main" id="{EC7D9485-9D22-5647-86A2-61337F2EBDAC}"/>
              </a:ext>
            </a:extLst>
          </p:cNvPr>
          <p:cNvSpPr>
            <a:spLocks noGrp="1"/>
          </p:cNvSpPr>
          <p:nvPr>
            <p:ph type="body" sz="quarter" idx="11"/>
          </p:nvPr>
        </p:nvSpPr>
        <p:spPr>
          <a:xfrm>
            <a:off x="560387" y="2634922"/>
            <a:ext cx="8023225" cy="2275770"/>
          </a:xfrm>
          <a:prstGeom prst="rect">
            <a:avLst/>
          </a:prstGeom>
        </p:spPr>
        <p:txBody>
          <a:bodyPr anchor="ctr"/>
          <a:lstStyle>
            <a:lvl1pPr marL="50800" indent="0" algn="ctr">
              <a:buNone/>
              <a:defRPr sz="4000">
                <a:solidFill>
                  <a:schemeClr val="bg1"/>
                </a:solidFill>
                <a:latin typeface="Calibri" panose="020F0502020204030204" pitchFamily="34" charset="0"/>
                <a:cs typeface="Calibri" panose="020F0502020204030204" pitchFamily="34" charset="0"/>
              </a:defRPr>
            </a:lvl1pPr>
          </a:lstStyle>
          <a:p>
            <a:pPr lvl="0"/>
            <a:endParaRPr lang="es-ES_tradnl" dirty="0"/>
          </a:p>
        </p:txBody>
      </p:sp>
      <p:pic>
        <p:nvPicPr>
          <p:cNvPr id="6" name="Google Shape;12;p2">
            <a:extLst>
              <a:ext uri="{FF2B5EF4-FFF2-40B4-BE49-F238E27FC236}">
                <a16:creationId xmlns:a16="http://schemas.microsoft.com/office/drawing/2014/main" id="{0D343A73-BC54-BF4C-A259-A0C913A07BC0}"/>
              </a:ext>
            </a:extLst>
          </p:cNvPr>
          <p:cNvPicPr preferRelativeResize="0"/>
          <p:nvPr userDrawn="1"/>
        </p:nvPicPr>
        <p:blipFill rotWithShape="1">
          <a:blip r:embed="rId2">
            <a:alphaModFix/>
          </a:blip>
          <a:srcRect/>
          <a:stretch/>
        </p:blipFill>
        <p:spPr>
          <a:xfrm>
            <a:off x="6179349" y="392750"/>
            <a:ext cx="2759037" cy="459625"/>
          </a:xfrm>
          <a:prstGeom prst="rect">
            <a:avLst/>
          </a:prstGeom>
          <a:noFill/>
          <a:ln>
            <a:noFill/>
          </a:ln>
        </p:spPr>
      </p:pic>
      <p:sp>
        <p:nvSpPr>
          <p:cNvPr id="10" name="Marcador de texto 4">
            <a:extLst>
              <a:ext uri="{FF2B5EF4-FFF2-40B4-BE49-F238E27FC236}">
                <a16:creationId xmlns:a16="http://schemas.microsoft.com/office/drawing/2014/main" id="{A2F63D34-FBAE-5442-A997-D0933D828667}"/>
              </a:ext>
            </a:extLst>
          </p:cNvPr>
          <p:cNvSpPr>
            <a:spLocks noGrp="1"/>
          </p:cNvSpPr>
          <p:nvPr>
            <p:ph type="body" sz="quarter" idx="12"/>
          </p:nvPr>
        </p:nvSpPr>
        <p:spPr>
          <a:xfrm>
            <a:off x="560387" y="1632286"/>
            <a:ext cx="8023225" cy="665749"/>
          </a:xfrm>
          <a:prstGeom prst="rect">
            <a:avLst/>
          </a:prstGeom>
          <a:solidFill>
            <a:schemeClr val="accent1"/>
          </a:solidFill>
        </p:spPr>
        <p:txBody>
          <a:bodyPr/>
          <a:lstStyle>
            <a:lvl1pPr marL="50800" indent="0" algn="ctr">
              <a:buNone/>
              <a:defRPr sz="2800">
                <a:solidFill>
                  <a:schemeClr val="bg1"/>
                </a:solidFill>
                <a:latin typeface="Calibri" panose="020F0502020204030204" pitchFamily="34" charset="0"/>
                <a:cs typeface="Calibri" panose="020F0502020204030204" pitchFamily="34" charset="0"/>
              </a:defRPr>
            </a:lvl1pPr>
          </a:lstStyle>
          <a:p>
            <a:pPr lvl="0"/>
            <a:endParaRPr lang="es-ES_tradnl" dirty="0"/>
          </a:p>
        </p:txBody>
      </p:sp>
      <p:sp>
        <p:nvSpPr>
          <p:cNvPr id="11" name="Google Shape;165;p24">
            <a:extLst>
              <a:ext uri="{FF2B5EF4-FFF2-40B4-BE49-F238E27FC236}">
                <a16:creationId xmlns:a16="http://schemas.microsoft.com/office/drawing/2014/main" id="{ED241A5B-D2F8-1D45-8F9D-D1D4B48E7814}"/>
              </a:ext>
            </a:extLst>
          </p:cNvPr>
          <p:cNvSpPr/>
          <p:nvPr userDrawn="1"/>
        </p:nvSpPr>
        <p:spPr>
          <a:xfrm>
            <a:off x="770850" y="212725"/>
            <a:ext cx="903600" cy="813000"/>
          </a:xfrm>
          <a:prstGeom prst="parallelogram">
            <a:avLst>
              <a:gd name="adj" fmla="val 45310"/>
            </a:avLst>
          </a:pr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66;p24">
            <a:extLst>
              <a:ext uri="{FF2B5EF4-FFF2-40B4-BE49-F238E27FC236}">
                <a16:creationId xmlns:a16="http://schemas.microsoft.com/office/drawing/2014/main" id="{990F690A-789C-6740-B34D-11153A9BBDDB}"/>
              </a:ext>
            </a:extLst>
          </p:cNvPr>
          <p:cNvSpPr/>
          <p:nvPr userDrawn="1"/>
        </p:nvSpPr>
        <p:spPr>
          <a:xfrm>
            <a:off x="146422" y="212725"/>
            <a:ext cx="903600" cy="813000"/>
          </a:xfrm>
          <a:prstGeom prst="parallelogram">
            <a:avLst>
              <a:gd name="adj" fmla="val 45310"/>
            </a:avLst>
          </a:prstGeom>
          <a:gradFill>
            <a:gsLst>
              <a:gs pos="0">
                <a:schemeClr val="bg2"/>
              </a:gs>
              <a:gs pos="65000">
                <a:schemeClr val="bg1"/>
              </a:gs>
              <a:gs pos="100000">
                <a:schemeClr val="bg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84;p14">
            <a:extLst>
              <a:ext uri="{FF2B5EF4-FFF2-40B4-BE49-F238E27FC236}">
                <a16:creationId xmlns:a16="http://schemas.microsoft.com/office/drawing/2014/main" id="{7FF938C0-C0B1-8543-A7DC-F3B0AA5BE94F}"/>
              </a:ext>
            </a:extLst>
          </p:cNvPr>
          <p:cNvSpPr/>
          <p:nvPr userDrawn="1"/>
        </p:nvSpPr>
        <p:spPr>
          <a:xfrm>
            <a:off x="1372975" y="212725"/>
            <a:ext cx="4806374" cy="813000"/>
          </a:xfrm>
          <a:prstGeom prst="parallelogram">
            <a:avLst>
              <a:gd name="adj" fmla="val 45310"/>
            </a:avLst>
          </a:pr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s-CL" dirty="0">
              <a:latin typeface="Bebas Neue" panose="020B0606020202050201" pitchFamily="34" charset="77"/>
            </a:endParaRPr>
          </a:p>
        </p:txBody>
      </p:sp>
      <p:sp>
        <p:nvSpPr>
          <p:cNvPr id="15" name="Google Shape;87;p14">
            <a:extLst>
              <a:ext uri="{FF2B5EF4-FFF2-40B4-BE49-F238E27FC236}">
                <a16:creationId xmlns:a16="http://schemas.microsoft.com/office/drawing/2014/main" id="{D9228F07-B61E-0645-862B-247F10F5B15E}"/>
              </a:ext>
            </a:extLst>
          </p:cNvPr>
          <p:cNvSpPr txBox="1">
            <a:spLocks noGrp="1"/>
          </p:cNvSpPr>
          <p:nvPr>
            <p:ph type="title"/>
          </p:nvPr>
        </p:nvSpPr>
        <p:spPr>
          <a:xfrm>
            <a:off x="1763699" y="212725"/>
            <a:ext cx="4288185" cy="813000"/>
          </a:xfrm>
          <a:prstGeom prst="rect">
            <a:avLst/>
          </a:prstGeom>
          <a:noFill/>
          <a:ln>
            <a:noFill/>
          </a:ln>
        </p:spPr>
        <p:txBody>
          <a:bodyPr spcFirstLastPara="1" wrap="square" lIns="91425" tIns="45700" rIns="91425" bIns="45700" anchor="ctr" anchorCtr="0">
            <a:noAutofit/>
          </a:bodyPr>
          <a:lstStyle>
            <a:lvl1pPr lvl="0" algn="l" rtl="0">
              <a:lnSpc>
                <a:spcPct val="90000"/>
              </a:lnSpc>
              <a:spcBef>
                <a:spcPts val="0"/>
              </a:spcBef>
              <a:spcAft>
                <a:spcPts val="0"/>
              </a:spcAft>
              <a:buClr>
                <a:srgbClr val="818990"/>
              </a:buClr>
              <a:buSzPts val="1800"/>
              <a:buNone/>
              <a:defRPr>
                <a:solidFill>
                  <a:schemeClr val="accent1"/>
                </a:solidFill>
                <a:latin typeface="Calibri" panose="020F0502020204030204" pitchFamily="34" charset="0"/>
                <a:cs typeface="Calibri" panose="020F0502020204030204" pitchFamily="34" charset="0"/>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lang="es-CL" dirty="0"/>
          </a:p>
        </p:txBody>
      </p:sp>
    </p:spTree>
    <p:extLst>
      <p:ext uri="{BB962C8B-B14F-4D97-AF65-F5344CB8AC3E}">
        <p14:creationId xmlns:p14="http://schemas.microsoft.com/office/powerpoint/2010/main" val="3594575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En blanco" type="blank" preserve="1">
  <p:cSld name="1_En blanco">
    <p:spTree>
      <p:nvGrpSpPr>
        <p:cNvPr id="1" name="Shape 205"/>
        <p:cNvGrpSpPr/>
        <p:nvPr/>
      </p:nvGrpSpPr>
      <p:grpSpPr>
        <a:xfrm>
          <a:off x="0" y="0"/>
          <a:ext cx="0" cy="0"/>
          <a:chOff x="0" y="0"/>
          <a:chExt cx="0" cy="0"/>
        </a:xfrm>
      </p:grpSpPr>
      <p:sp>
        <p:nvSpPr>
          <p:cNvPr id="4" name="Google Shape;7;p1">
            <a:extLst>
              <a:ext uri="{FF2B5EF4-FFF2-40B4-BE49-F238E27FC236}">
                <a16:creationId xmlns:a16="http://schemas.microsoft.com/office/drawing/2014/main" id="{FCAE1A83-104E-8B4E-949F-BE3A9ADE6BA0}"/>
              </a:ext>
            </a:extLst>
          </p:cNvPr>
          <p:cNvSpPr txBox="1">
            <a:spLocks/>
          </p:cNvSpPr>
          <p:nvPr userDrawn="1"/>
        </p:nvSpPr>
        <p:spPr>
          <a:xfrm>
            <a:off x="6915150" y="6356351"/>
            <a:ext cx="2057400" cy="3651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1pPr>
            <a:lvl2pPr marL="0" marR="0" lvl="1"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2pPr>
            <a:lvl3pPr marL="0" marR="0" lvl="2"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3pPr>
            <a:lvl4pPr marL="0" marR="0" lvl="3"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4pPr>
            <a:lvl5pPr marL="0" marR="0" lvl="4"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5pPr>
            <a:lvl6pPr marL="0" marR="0" lvl="5"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6pPr>
            <a:lvl7pPr marL="0" marR="0" lvl="6"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7pPr>
            <a:lvl8pPr marL="0" marR="0" lvl="7"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8pPr>
            <a:lvl9pPr marL="0" marR="0" lvl="8"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9pPr>
          </a:lstStyle>
          <a:p>
            <a:fld id="{00000000-1234-1234-1234-123412341234}" type="slidenum">
              <a:rPr lang="en-US" smtClean="0"/>
              <a:pPr/>
              <a:t>‹Nº›</a:t>
            </a:fld>
            <a:endParaRPr lang="en-US"/>
          </a:p>
        </p:txBody>
      </p:sp>
    </p:spTree>
    <p:extLst>
      <p:ext uri="{BB962C8B-B14F-4D97-AF65-F5344CB8AC3E}">
        <p14:creationId xmlns:p14="http://schemas.microsoft.com/office/powerpoint/2010/main" val="9778142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body" idx="1"/>
          </p:nvPr>
        </p:nvSpPr>
        <p:spPr>
          <a:xfrm>
            <a:off x="294150" y="1218600"/>
            <a:ext cx="8555700" cy="5137800"/>
          </a:xfrm>
          <a:prstGeom prst="rect">
            <a:avLst/>
          </a:prstGeom>
          <a:noFill/>
          <a:ln>
            <a:noFill/>
          </a:ln>
        </p:spPr>
        <p:txBody>
          <a:bodyPr spcFirstLastPara="1" wrap="square" lIns="90000" tIns="45700" rIns="91425" bIns="45700" anchor="t" anchorCtr="0">
            <a:noAutofit/>
          </a:bodyPr>
          <a:lstStyle>
            <a:lvl1pPr marL="457200" marR="0" lvl="0" indent="-406400" algn="l" rtl="0">
              <a:lnSpc>
                <a:spcPct val="90000"/>
              </a:lnSpc>
              <a:spcBef>
                <a:spcPts val="1000"/>
              </a:spcBef>
              <a:spcAft>
                <a:spcPts val="0"/>
              </a:spcAft>
              <a:buClr>
                <a:srgbClr val="DE3075"/>
              </a:buClr>
              <a:buSzPts val="2800"/>
              <a:buFont typeface="Franklin Gothic"/>
              <a:buChar char="»"/>
              <a:defRPr sz="2400" i="0" u="none" strike="noStrike" cap="none">
                <a:solidFill>
                  <a:srgbClr val="818990"/>
                </a:solidFill>
                <a:latin typeface="Franklin Gothic"/>
                <a:ea typeface="Franklin Gothic"/>
                <a:cs typeface="Franklin Gothic"/>
                <a:sym typeface="Franklin Gothic"/>
              </a:defRPr>
            </a:lvl1pPr>
            <a:lvl2pPr marL="914400" marR="0" lvl="1" indent="-381000" algn="l" rtl="0">
              <a:lnSpc>
                <a:spcPct val="90000"/>
              </a:lnSpc>
              <a:spcBef>
                <a:spcPts val="500"/>
              </a:spcBef>
              <a:spcAft>
                <a:spcPts val="0"/>
              </a:spcAft>
              <a:buClr>
                <a:schemeClr val="accent2"/>
              </a:buClr>
              <a:buSzPts val="2400"/>
              <a:buFont typeface="Franklin Gothic"/>
              <a:buChar char="•"/>
              <a:defRPr sz="2000" i="0" u="none" strike="noStrike" cap="none">
                <a:solidFill>
                  <a:srgbClr val="818990"/>
                </a:solidFill>
                <a:latin typeface="Franklin Gothic"/>
                <a:ea typeface="Franklin Gothic"/>
                <a:cs typeface="Franklin Gothic"/>
                <a:sym typeface="Franklin Gothic"/>
              </a:defRPr>
            </a:lvl2pPr>
            <a:lvl3pPr marL="1371600" marR="0" lvl="2" indent="-342900" algn="l" rtl="0">
              <a:lnSpc>
                <a:spcPct val="90000"/>
              </a:lnSpc>
              <a:spcBef>
                <a:spcPts val="500"/>
              </a:spcBef>
              <a:spcAft>
                <a:spcPts val="0"/>
              </a:spcAft>
              <a:buClr>
                <a:schemeClr val="dk2"/>
              </a:buClr>
              <a:buSzPts val="1800"/>
              <a:buFont typeface="Franklin Gothic"/>
              <a:buChar char="○"/>
              <a:defRPr sz="1800" i="0" u="none" strike="noStrike" cap="none">
                <a:solidFill>
                  <a:schemeClr val="dk2"/>
                </a:solidFill>
                <a:latin typeface="Franklin Gothic"/>
                <a:ea typeface="Franklin Gothic"/>
                <a:cs typeface="Franklin Gothic"/>
                <a:sym typeface="Franklin Gothic"/>
              </a:defRPr>
            </a:lvl3pPr>
            <a:lvl4pPr marL="1828800" marR="0" lvl="3" indent="-330200" algn="l" rtl="0">
              <a:lnSpc>
                <a:spcPct val="90000"/>
              </a:lnSpc>
              <a:spcBef>
                <a:spcPts val="500"/>
              </a:spcBef>
              <a:spcAft>
                <a:spcPts val="0"/>
              </a:spcAft>
              <a:buClr>
                <a:schemeClr val="dk2"/>
              </a:buClr>
              <a:buSzPts val="1600"/>
              <a:buFont typeface="Franklin Gothic"/>
              <a:buChar char="•"/>
              <a:defRPr sz="1600" i="0" u="none" strike="noStrike" cap="none">
                <a:solidFill>
                  <a:schemeClr val="dk2"/>
                </a:solidFill>
                <a:latin typeface="Franklin Gothic"/>
                <a:ea typeface="Franklin Gothic"/>
                <a:cs typeface="Franklin Gothic"/>
                <a:sym typeface="Franklin Gothic"/>
              </a:defRPr>
            </a:lvl4pPr>
            <a:lvl5pPr marL="2286000" marR="0" lvl="4" indent="-317500" algn="l" rtl="0">
              <a:lnSpc>
                <a:spcPct val="90000"/>
              </a:lnSpc>
              <a:spcBef>
                <a:spcPts val="500"/>
              </a:spcBef>
              <a:spcAft>
                <a:spcPts val="0"/>
              </a:spcAft>
              <a:buClr>
                <a:schemeClr val="dk2"/>
              </a:buClr>
              <a:buSzPts val="1400"/>
              <a:buFont typeface="Franklin Gothic"/>
              <a:buChar char="•"/>
              <a:defRPr i="0" u="none" strike="noStrike" cap="none">
                <a:solidFill>
                  <a:schemeClr val="dk2"/>
                </a:solidFill>
                <a:latin typeface="Franklin Gothic"/>
                <a:ea typeface="Franklin Gothic"/>
                <a:cs typeface="Franklin Gothic"/>
                <a:sym typeface="Franklin Gothic"/>
              </a:defRPr>
            </a:lvl5pPr>
            <a:lvl6pPr marL="2743200" marR="0" lvl="5" indent="-304800" algn="l" rtl="0">
              <a:lnSpc>
                <a:spcPct val="90000"/>
              </a:lnSpc>
              <a:spcBef>
                <a:spcPts val="500"/>
              </a:spcBef>
              <a:spcAft>
                <a:spcPts val="0"/>
              </a:spcAft>
              <a:buClr>
                <a:schemeClr val="dk2"/>
              </a:buClr>
              <a:buSzPts val="1200"/>
              <a:buFont typeface="Franklin Gothic"/>
              <a:buChar char="•"/>
              <a:defRPr sz="1200" i="0" u="none" strike="noStrike" cap="none">
                <a:solidFill>
                  <a:schemeClr val="dk2"/>
                </a:solidFill>
                <a:latin typeface="Franklin Gothic"/>
                <a:ea typeface="Franklin Gothic"/>
                <a:cs typeface="Franklin Gothic"/>
                <a:sym typeface="Franklin Gothic"/>
              </a:defRPr>
            </a:lvl6pPr>
            <a:lvl7pPr marL="3200400" marR="0" lvl="6" indent="-292100" algn="l" rtl="0">
              <a:lnSpc>
                <a:spcPct val="90000"/>
              </a:lnSpc>
              <a:spcBef>
                <a:spcPts val="500"/>
              </a:spcBef>
              <a:spcAft>
                <a:spcPts val="0"/>
              </a:spcAft>
              <a:buClr>
                <a:schemeClr val="dk2"/>
              </a:buClr>
              <a:buSzPts val="1000"/>
              <a:buFont typeface="Franklin Gothic"/>
              <a:buChar char="•"/>
              <a:defRPr sz="1000" i="0" u="none" strike="noStrike" cap="none">
                <a:solidFill>
                  <a:schemeClr val="dk2"/>
                </a:solidFill>
                <a:latin typeface="Franklin Gothic"/>
                <a:ea typeface="Franklin Gothic"/>
                <a:cs typeface="Franklin Gothic"/>
                <a:sym typeface="Franklin Gothic"/>
              </a:defRPr>
            </a:lvl7pPr>
            <a:lvl8pPr marL="3657600" marR="0" lvl="7" indent="-279400" algn="l" rtl="0">
              <a:lnSpc>
                <a:spcPct val="90000"/>
              </a:lnSpc>
              <a:spcBef>
                <a:spcPts val="500"/>
              </a:spcBef>
              <a:spcAft>
                <a:spcPts val="0"/>
              </a:spcAft>
              <a:buClr>
                <a:schemeClr val="dk2"/>
              </a:buClr>
              <a:buSzPts val="800"/>
              <a:buFont typeface="Franklin Gothic"/>
              <a:buChar char="•"/>
              <a:defRPr sz="800" i="0" u="none" strike="noStrike" cap="none">
                <a:solidFill>
                  <a:schemeClr val="dk2"/>
                </a:solidFill>
                <a:latin typeface="Franklin Gothic"/>
                <a:ea typeface="Franklin Gothic"/>
                <a:cs typeface="Franklin Gothic"/>
                <a:sym typeface="Franklin Gothic"/>
              </a:defRPr>
            </a:lvl8pPr>
            <a:lvl9pPr marL="4114800" marR="0" lvl="8" indent="-266700" algn="l" rtl="0">
              <a:lnSpc>
                <a:spcPct val="90000"/>
              </a:lnSpc>
              <a:spcBef>
                <a:spcPts val="500"/>
              </a:spcBef>
              <a:spcAft>
                <a:spcPts val="0"/>
              </a:spcAft>
              <a:buClr>
                <a:schemeClr val="dk2"/>
              </a:buClr>
              <a:buSzPts val="600"/>
              <a:buFont typeface="Franklin Gothic"/>
              <a:buChar char="•"/>
              <a:defRPr sz="600" i="0" u="none" strike="noStrike" cap="none">
                <a:solidFill>
                  <a:schemeClr val="dk2"/>
                </a:solidFill>
                <a:latin typeface="Franklin Gothic"/>
                <a:ea typeface="Franklin Gothic"/>
                <a:cs typeface="Franklin Gothic"/>
                <a:sym typeface="Franklin Gothic"/>
              </a:defRPr>
            </a:lvl9pPr>
          </a:lstStyle>
          <a:p>
            <a:endParaRPr dirty="0"/>
          </a:p>
        </p:txBody>
      </p:sp>
      <p:sp>
        <p:nvSpPr>
          <p:cNvPr id="7" name="Google Shape;7;p1"/>
          <p:cNvSpPr txBox="1">
            <a:spLocks noGrp="1"/>
          </p:cNvSpPr>
          <p:nvPr>
            <p:ph type="sldNum" idx="12"/>
          </p:nvPr>
        </p:nvSpPr>
        <p:spPr>
          <a:xfrm>
            <a:off x="6915150" y="6356351"/>
            <a:ext cx="2057400" cy="3651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i="0" u="none" strike="noStrike" cap="none">
                <a:solidFill>
                  <a:srgbClr val="6C7A8A"/>
                </a:solidFill>
                <a:latin typeface="Calibri" panose="020F0502020204030204" pitchFamily="34" charset="0"/>
                <a:ea typeface="Roboto Mono"/>
                <a:cs typeface="Calibri" panose="020F0502020204030204" pitchFamily="34" charset="0"/>
                <a:sym typeface="Roboto Mono"/>
              </a:defRPr>
            </a:lvl1pPr>
            <a:lvl2pPr marL="0" marR="0" lvl="1" indent="0" algn="r" rtl="0">
              <a:spcBef>
                <a:spcPts val="0"/>
              </a:spcBef>
              <a:buNone/>
              <a:defRPr sz="1200" i="0" u="none" strike="noStrike" cap="none">
                <a:solidFill>
                  <a:srgbClr val="6C7A8A"/>
                </a:solidFill>
                <a:latin typeface="Roboto Mono"/>
                <a:ea typeface="Roboto Mono"/>
                <a:cs typeface="Roboto Mono"/>
                <a:sym typeface="Roboto Mono"/>
              </a:defRPr>
            </a:lvl2pPr>
            <a:lvl3pPr marL="0" marR="0" lvl="2" indent="0" algn="r" rtl="0">
              <a:spcBef>
                <a:spcPts val="0"/>
              </a:spcBef>
              <a:buNone/>
              <a:defRPr sz="1200" i="0" u="none" strike="noStrike" cap="none">
                <a:solidFill>
                  <a:srgbClr val="6C7A8A"/>
                </a:solidFill>
                <a:latin typeface="Roboto Mono"/>
                <a:ea typeface="Roboto Mono"/>
                <a:cs typeface="Roboto Mono"/>
                <a:sym typeface="Roboto Mono"/>
              </a:defRPr>
            </a:lvl3pPr>
            <a:lvl4pPr marL="0" marR="0" lvl="3" indent="0" algn="r" rtl="0">
              <a:spcBef>
                <a:spcPts val="0"/>
              </a:spcBef>
              <a:buNone/>
              <a:defRPr sz="1200" i="0" u="none" strike="noStrike" cap="none">
                <a:solidFill>
                  <a:srgbClr val="6C7A8A"/>
                </a:solidFill>
                <a:latin typeface="Roboto Mono"/>
                <a:ea typeface="Roboto Mono"/>
                <a:cs typeface="Roboto Mono"/>
                <a:sym typeface="Roboto Mono"/>
              </a:defRPr>
            </a:lvl4pPr>
            <a:lvl5pPr marL="0" marR="0" lvl="4" indent="0" algn="r" rtl="0">
              <a:spcBef>
                <a:spcPts val="0"/>
              </a:spcBef>
              <a:buNone/>
              <a:defRPr sz="1200" i="0" u="none" strike="noStrike" cap="none">
                <a:solidFill>
                  <a:srgbClr val="6C7A8A"/>
                </a:solidFill>
                <a:latin typeface="Roboto Mono"/>
                <a:ea typeface="Roboto Mono"/>
                <a:cs typeface="Roboto Mono"/>
                <a:sym typeface="Roboto Mono"/>
              </a:defRPr>
            </a:lvl5pPr>
            <a:lvl6pPr marL="0" marR="0" lvl="5" indent="0" algn="r" rtl="0">
              <a:spcBef>
                <a:spcPts val="0"/>
              </a:spcBef>
              <a:buNone/>
              <a:defRPr sz="1200" i="0" u="none" strike="noStrike" cap="none">
                <a:solidFill>
                  <a:srgbClr val="6C7A8A"/>
                </a:solidFill>
                <a:latin typeface="Roboto Mono"/>
                <a:ea typeface="Roboto Mono"/>
                <a:cs typeface="Roboto Mono"/>
                <a:sym typeface="Roboto Mono"/>
              </a:defRPr>
            </a:lvl6pPr>
            <a:lvl7pPr marL="0" marR="0" lvl="6" indent="0" algn="r" rtl="0">
              <a:spcBef>
                <a:spcPts val="0"/>
              </a:spcBef>
              <a:buNone/>
              <a:defRPr sz="1200" i="0" u="none" strike="noStrike" cap="none">
                <a:solidFill>
                  <a:srgbClr val="6C7A8A"/>
                </a:solidFill>
                <a:latin typeface="Roboto Mono"/>
                <a:ea typeface="Roboto Mono"/>
                <a:cs typeface="Roboto Mono"/>
                <a:sym typeface="Roboto Mono"/>
              </a:defRPr>
            </a:lvl7pPr>
            <a:lvl8pPr marL="0" marR="0" lvl="7" indent="0" algn="r" rtl="0">
              <a:spcBef>
                <a:spcPts val="0"/>
              </a:spcBef>
              <a:buNone/>
              <a:defRPr sz="1200" i="0" u="none" strike="noStrike" cap="none">
                <a:solidFill>
                  <a:srgbClr val="6C7A8A"/>
                </a:solidFill>
                <a:latin typeface="Roboto Mono"/>
                <a:ea typeface="Roboto Mono"/>
                <a:cs typeface="Roboto Mono"/>
                <a:sym typeface="Roboto Mono"/>
              </a:defRPr>
            </a:lvl8pPr>
            <a:lvl9pPr marL="0" marR="0" lvl="8" indent="0" algn="r" rtl="0">
              <a:spcBef>
                <a:spcPts val="0"/>
              </a:spcBef>
              <a:buNone/>
              <a:defRPr sz="1200" i="0" u="none" strike="noStrike" cap="none">
                <a:solidFill>
                  <a:srgbClr val="6C7A8A"/>
                </a:solidFill>
                <a:latin typeface="Roboto Mono"/>
                <a:ea typeface="Roboto Mono"/>
                <a:cs typeface="Roboto Mono"/>
                <a:sym typeface="Roboto Mono"/>
              </a:defRPr>
            </a:lvl9pPr>
          </a:lstStyle>
          <a:p>
            <a:fld id="{00000000-1234-1234-1234-123412341234}" type="slidenum">
              <a:rPr lang="en-US" smtClean="0"/>
              <a:pPr/>
              <a:t>‹Nº›</a:t>
            </a:fld>
            <a:endParaRPr lang="en-US" dirty="0"/>
          </a:p>
        </p:txBody>
      </p:sp>
      <p:sp>
        <p:nvSpPr>
          <p:cNvPr id="8" name="Google Shape;8;p1"/>
          <p:cNvSpPr txBox="1">
            <a:spLocks noGrp="1"/>
          </p:cNvSpPr>
          <p:nvPr>
            <p:ph type="title"/>
          </p:nvPr>
        </p:nvSpPr>
        <p:spPr>
          <a:xfrm>
            <a:off x="1763700" y="212725"/>
            <a:ext cx="6751800" cy="8130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rgbClr val="FFFFFF"/>
              </a:buClr>
              <a:buSzPts val="3000"/>
              <a:buFont typeface="Roboto Condensed"/>
              <a:buNone/>
              <a:defRPr sz="3000" i="0" u="none" strike="noStrike" cap="none">
                <a:solidFill>
                  <a:srgbClr val="FFFFFF"/>
                </a:solidFill>
                <a:latin typeface="Roboto Condensed"/>
                <a:ea typeface="Roboto Condensed"/>
                <a:cs typeface="Roboto Condensed"/>
                <a:sym typeface="Roboto Condensed"/>
              </a:defRPr>
            </a:lvl1pPr>
            <a:lvl2pPr lvl="1" rtl="0">
              <a:spcBef>
                <a:spcPts val="0"/>
              </a:spcBef>
              <a:spcAft>
                <a:spcPts val="0"/>
              </a:spcAft>
              <a:buClr>
                <a:srgbClr val="FFFFFF"/>
              </a:buClr>
              <a:buSzPts val="3000"/>
              <a:buFont typeface="Roboto Condensed"/>
              <a:buNone/>
              <a:defRPr sz="3000">
                <a:solidFill>
                  <a:srgbClr val="FFFFFF"/>
                </a:solidFill>
                <a:latin typeface="Roboto Condensed"/>
                <a:ea typeface="Roboto Condensed"/>
                <a:cs typeface="Roboto Condensed"/>
                <a:sym typeface="Roboto Condensed"/>
              </a:defRPr>
            </a:lvl2pPr>
            <a:lvl3pPr lvl="2" rtl="0">
              <a:spcBef>
                <a:spcPts val="0"/>
              </a:spcBef>
              <a:spcAft>
                <a:spcPts val="0"/>
              </a:spcAft>
              <a:buClr>
                <a:srgbClr val="FFFFFF"/>
              </a:buClr>
              <a:buSzPts val="3000"/>
              <a:buFont typeface="Roboto Condensed"/>
              <a:buNone/>
              <a:defRPr sz="3000">
                <a:solidFill>
                  <a:srgbClr val="FFFFFF"/>
                </a:solidFill>
                <a:latin typeface="Roboto Condensed"/>
                <a:ea typeface="Roboto Condensed"/>
                <a:cs typeface="Roboto Condensed"/>
                <a:sym typeface="Roboto Condensed"/>
              </a:defRPr>
            </a:lvl3pPr>
            <a:lvl4pPr lvl="3" rtl="0">
              <a:spcBef>
                <a:spcPts val="0"/>
              </a:spcBef>
              <a:spcAft>
                <a:spcPts val="0"/>
              </a:spcAft>
              <a:buClr>
                <a:srgbClr val="FFFFFF"/>
              </a:buClr>
              <a:buSzPts val="3000"/>
              <a:buFont typeface="Roboto Condensed"/>
              <a:buNone/>
              <a:defRPr sz="3000">
                <a:solidFill>
                  <a:srgbClr val="FFFFFF"/>
                </a:solidFill>
                <a:latin typeface="Roboto Condensed"/>
                <a:ea typeface="Roboto Condensed"/>
                <a:cs typeface="Roboto Condensed"/>
                <a:sym typeface="Roboto Condensed"/>
              </a:defRPr>
            </a:lvl4pPr>
            <a:lvl5pPr lvl="4" rtl="0">
              <a:spcBef>
                <a:spcPts val="0"/>
              </a:spcBef>
              <a:spcAft>
                <a:spcPts val="0"/>
              </a:spcAft>
              <a:buClr>
                <a:srgbClr val="FFFFFF"/>
              </a:buClr>
              <a:buSzPts val="3000"/>
              <a:buFont typeface="Roboto Condensed"/>
              <a:buNone/>
              <a:defRPr sz="3000">
                <a:solidFill>
                  <a:srgbClr val="FFFFFF"/>
                </a:solidFill>
                <a:latin typeface="Roboto Condensed"/>
                <a:ea typeface="Roboto Condensed"/>
                <a:cs typeface="Roboto Condensed"/>
                <a:sym typeface="Roboto Condensed"/>
              </a:defRPr>
            </a:lvl5pPr>
            <a:lvl6pPr lvl="5" rtl="0">
              <a:spcBef>
                <a:spcPts val="0"/>
              </a:spcBef>
              <a:spcAft>
                <a:spcPts val="0"/>
              </a:spcAft>
              <a:buClr>
                <a:srgbClr val="FFFFFF"/>
              </a:buClr>
              <a:buSzPts val="3000"/>
              <a:buFont typeface="Roboto Condensed"/>
              <a:buNone/>
              <a:defRPr sz="3000">
                <a:solidFill>
                  <a:srgbClr val="FFFFFF"/>
                </a:solidFill>
                <a:latin typeface="Roboto Condensed"/>
                <a:ea typeface="Roboto Condensed"/>
                <a:cs typeface="Roboto Condensed"/>
                <a:sym typeface="Roboto Condensed"/>
              </a:defRPr>
            </a:lvl6pPr>
            <a:lvl7pPr lvl="6" rtl="0">
              <a:spcBef>
                <a:spcPts val="0"/>
              </a:spcBef>
              <a:spcAft>
                <a:spcPts val="0"/>
              </a:spcAft>
              <a:buClr>
                <a:srgbClr val="FFFFFF"/>
              </a:buClr>
              <a:buSzPts val="3000"/>
              <a:buFont typeface="Roboto Condensed"/>
              <a:buNone/>
              <a:defRPr sz="3000">
                <a:solidFill>
                  <a:srgbClr val="FFFFFF"/>
                </a:solidFill>
                <a:latin typeface="Roboto Condensed"/>
                <a:ea typeface="Roboto Condensed"/>
                <a:cs typeface="Roboto Condensed"/>
                <a:sym typeface="Roboto Condensed"/>
              </a:defRPr>
            </a:lvl7pPr>
            <a:lvl8pPr lvl="7" rtl="0">
              <a:spcBef>
                <a:spcPts val="0"/>
              </a:spcBef>
              <a:spcAft>
                <a:spcPts val="0"/>
              </a:spcAft>
              <a:buClr>
                <a:srgbClr val="FFFFFF"/>
              </a:buClr>
              <a:buSzPts val="3000"/>
              <a:buFont typeface="Roboto Condensed"/>
              <a:buNone/>
              <a:defRPr sz="3000">
                <a:solidFill>
                  <a:srgbClr val="FFFFFF"/>
                </a:solidFill>
                <a:latin typeface="Roboto Condensed"/>
                <a:ea typeface="Roboto Condensed"/>
                <a:cs typeface="Roboto Condensed"/>
                <a:sym typeface="Roboto Condensed"/>
              </a:defRPr>
            </a:lvl8pPr>
            <a:lvl9pPr lvl="8" rtl="0">
              <a:spcBef>
                <a:spcPts val="0"/>
              </a:spcBef>
              <a:spcAft>
                <a:spcPts val="0"/>
              </a:spcAft>
              <a:buClr>
                <a:srgbClr val="FFFFFF"/>
              </a:buClr>
              <a:buSzPts val="3000"/>
              <a:buFont typeface="Roboto Condensed"/>
              <a:buNone/>
              <a:defRPr sz="3000">
                <a:solidFill>
                  <a:srgbClr val="FFFFFF"/>
                </a:solidFill>
                <a:latin typeface="Roboto Condensed"/>
                <a:ea typeface="Roboto Condensed"/>
                <a:cs typeface="Roboto Condensed"/>
                <a:sym typeface="Roboto Condensed"/>
              </a:defRPr>
            </a:lvl9pPr>
          </a:lstStyle>
          <a:p>
            <a:endParaRPr lang="es-CL" dirty="0"/>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79" r:id="rId5"/>
    <p:sldLayoutId id="2147483661" r:id="rId6"/>
    <p:sldLayoutId id="2147483662" r:id="rId7"/>
    <p:sldLayoutId id="2147483678" r:id="rId8"/>
    <p:sldLayoutId id="2147483677" r:id="rId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Calibri" panose="020F0502020204030204" pitchFamily="34" charset="0"/>
          <a:ea typeface="Calibri" panose="020F0502020204030204" pitchFamily="34" charset="0"/>
          <a:cs typeface="Calibri" panose="020F0502020204030204" pitchFamily="34" charset="0"/>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Calibri" panose="020F0502020204030204" pitchFamily="34" charset="0"/>
          <a:ea typeface="Roboto" panose="02000000000000000000" pitchFamily="2" charset="0"/>
          <a:cs typeface="Calibri" panose="020F0502020204030204" pitchFamily="34" charset="0"/>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30"/>
          <p:cNvSpPr txBox="1">
            <a:spLocks noGrp="1"/>
          </p:cNvSpPr>
          <p:nvPr>
            <p:ph type="title"/>
          </p:nvPr>
        </p:nvSpPr>
        <p:spPr>
          <a:xfrm>
            <a:off x="3993775" y="2487700"/>
            <a:ext cx="4894800" cy="28911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r>
              <a:rPr lang="en-US" dirty="0"/>
              <a:t>DESARROLLO WEB</a:t>
            </a:r>
            <a:endParaRPr dirty="0"/>
          </a:p>
        </p:txBody>
      </p:sp>
      <p:sp>
        <p:nvSpPr>
          <p:cNvPr id="213" name="Google Shape;213;p30"/>
          <p:cNvSpPr txBox="1">
            <a:spLocks noGrp="1"/>
          </p:cNvSpPr>
          <p:nvPr>
            <p:ph type="subTitle" idx="1"/>
          </p:nvPr>
        </p:nvSpPr>
        <p:spPr>
          <a:xfrm>
            <a:off x="6386512" y="5620875"/>
            <a:ext cx="2502087" cy="873900"/>
          </a:xfrm>
          <a:prstGeom prst="roundRect">
            <a:avLst/>
          </a:prstGeom>
        </p:spPr>
        <p:txBody>
          <a:bodyPr spcFirstLastPara="1" wrap="square" lIns="91425" tIns="0" rIns="182875" bIns="0" anchor="t" anchorCtr="0">
            <a:noAutofit/>
          </a:bodyPr>
          <a:lstStyle/>
          <a:p>
            <a:pPr marL="0" lvl="0" indent="0" algn="ctr" rtl="0">
              <a:spcBef>
                <a:spcPts val="1000"/>
              </a:spcBef>
              <a:spcAft>
                <a:spcPts val="0"/>
              </a:spcAft>
              <a:buNone/>
            </a:pPr>
            <a:r>
              <a:rPr lang="en-US" sz="3600" dirty="0"/>
              <a:t>PGY3121</a:t>
            </a:r>
            <a:endParaRPr sz="36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215EA1C5-BE5C-403A-8409-18F6048CE1E1}"/>
              </a:ext>
            </a:extLst>
          </p:cNvPr>
          <p:cNvSpPr>
            <a:spLocks noGrp="1"/>
          </p:cNvSpPr>
          <p:nvPr>
            <p:ph type="body" idx="1"/>
          </p:nvPr>
        </p:nvSpPr>
        <p:spPr/>
        <p:txBody>
          <a:bodyPr/>
          <a:lstStyle/>
          <a:p>
            <a:r>
              <a:rPr lang="es-ES" dirty="0"/>
              <a:t>Volvamos a los formularios, que utilizaran al igual que todas las paginas web el protocolo HTTP para pasar datos al servidor </a:t>
            </a:r>
          </a:p>
          <a:p>
            <a:endParaRPr lang="es-ES" dirty="0"/>
          </a:p>
          <a:p>
            <a:r>
              <a:rPr lang="es-ES" dirty="0"/>
              <a:t>Los datos que se envían al servidor pasan como un par ordenado (</a:t>
            </a:r>
            <a:r>
              <a:rPr lang="es-ES" b="1" dirty="0" err="1"/>
              <a:t>nombre_control</a:t>
            </a:r>
            <a:r>
              <a:rPr lang="es-ES" b="1" dirty="0"/>
              <a:t>, valor</a:t>
            </a:r>
            <a:r>
              <a:rPr lang="es-ES" dirty="0"/>
              <a:t>), si el formulario contiene muchos controles, cada par ordenado se separa utilizando un símbolo </a:t>
            </a:r>
            <a:r>
              <a:rPr lang="es-ES" b="1" dirty="0"/>
              <a:t>&amp;</a:t>
            </a:r>
            <a:r>
              <a:rPr lang="es-ES" dirty="0"/>
              <a:t> (</a:t>
            </a:r>
            <a:r>
              <a:rPr lang="es-ES" dirty="0" err="1"/>
              <a:t>ampersand</a:t>
            </a:r>
            <a:r>
              <a:rPr lang="es-ES" dirty="0"/>
              <a:t> o en español et)</a:t>
            </a:r>
          </a:p>
          <a:p>
            <a:endParaRPr lang="es-ES" dirty="0"/>
          </a:p>
          <a:p>
            <a:r>
              <a:rPr lang="es-ES" dirty="0"/>
              <a:t>Por ejemplo:</a:t>
            </a:r>
          </a:p>
        </p:txBody>
      </p:sp>
      <p:sp>
        <p:nvSpPr>
          <p:cNvPr id="3" name="Título 2">
            <a:extLst>
              <a:ext uri="{FF2B5EF4-FFF2-40B4-BE49-F238E27FC236}">
                <a16:creationId xmlns:a16="http://schemas.microsoft.com/office/drawing/2014/main" id="{C5F16B9A-2F64-47DF-A088-44B710591B5C}"/>
              </a:ext>
            </a:extLst>
          </p:cNvPr>
          <p:cNvSpPr>
            <a:spLocks noGrp="1"/>
          </p:cNvSpPr>
          <p:nvPr>
            <p:ph type="title"/>
          </p:nvPr>
        </p:nvSpPr>
        <p:spPr/>
        <p:txBody>
          <a:bodyPr/>
          <a:lstStyle/>
          <a:p>
            <a:r>
              <a:rPr lang="es-ES_tradnl" dirty="0"/>
              <a:t>CÓMO FUNCIONA UN FORMULARIO WEB</a:t>
            </a:r>
            <a:endParaRPr lang="es-CL" dirty="0"/>
          </a:p>
        </p:txBody>
      </p:sp>
      <p:pic>
        <p:nvPicPr>
          <p:cNvPr id="5" name="Imagen 4">
            <a:extLst>
              <a:ext uri="{FF2B5EF4-FFF2-40B4-BE49-F238E27FC236}">
                <a16:creationId xmlns:a16="http://schemas.microsoft.com/office/drawing/2014/main" id="{6E368661-0F3D-4526-9A36-143A6A77812D}"/>
              </a:ext>
            </a:extLst>
          </p:cNvPr>
          <p:cNvPicPr>
            <a:picLocks noChangeAspect="1"/>
          </p:cNvPicPr>
          <p:nvPr/>
        </p:nvPicPr>
        <p:blipFill>
          <a:blip r:embed="rId3"/>
          <a:stretch>
            <a:fillRect/>
          </a:stretch>
        </p:blipFill>
        <p:spPr>
          <a:xfrm>
            <a:off x="1612778" y="5220836"/>
            <a:ext cx="5778881" cy="837127"/>
          </a:xfrm>
          <a:prstGeom prst="rect">
            <a:avLst/>
          </a:prstGeom>
        </p:spPr>
      </p:pic>
    </p:spTree>
    <p:extLst>
      <p:ext uri="{BB962C8B-B14F-4D97-AF65-F5344CB8AC3E}">
        <p14:creationId xmlns:p14="http://schemas.microsoft.com/office/powerpoint/2010/main" val="16866451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B0811AC7-D876-4546-9288-1E7A815FD1CC}"/>
              </a:ext>
            </a:extLst>
          </p:cNvPr>
          <p:cNvSpPr>
            <a:spLocks noGrp="1"/>
          </p:cNvSpPr>
          <p:nvPr>
            <p:ph type="body" idx="1"/>
          </p:nvPr>
        </p:nvSpPr>
        <p:spPr/>
        <p:txBody>
          <a:bodyPr/>
          <a:lstStyle/>
          <a:p>
            <a:r>
              <a:rPr lang="es-ES" dirty="0"/>
              <a:t>El proceso por lo tanto consiste en configurar el formulario y los controles que contendrá.</a:t>
            </a:r>
          </a:p>
          <a:p>
            <a:endParaRPr lang="es-ES" dirty="0"/>
          </a:p>
          <a:p>
            <a:r>
              <a:rPr lang="es-ES" dirty="0"/>
              <a:t>Además se debe programar un script o aplicación en el lado del servidor que reciba los datos utilizando el servidor web, estas aplicaciones pueden estar programadas en lenguajes como Python, PHP, JAVA, etc.</a:t>
            </a:r>
          </a:p>
          <a:p>
            <a:endParaRPr lang="es-ES" dirty="0"/>
          </a:p>
          <a:p>
            <a:r>
              <a:rPr lang="es-ES" dirty="0"/>
              <a:t>Los datos que llegan al servidor se pueden utilizar para consultar una base de datos, para guardar los datos en un archivo, incluso puedes subir archivos para que queden almacenados en el servidor.</a:t>
            </a:r>
          </a:p>
          <a:p>
            <a:endParaRPr lang="es-ES" dirty="0"/>
          </a:p>
          <a:p>
            <a:pPr marL="50800" indent="0">
              <a:buNone/>
            </a:pPr>
            <a:endParaRPr lang="es-CL" dirty="0"/>
          </a:p>
        </p:txBody>
      </p:sp>
      <p:sp>
        <p:nvSpPr>
          <p:cNvPr id="3" name="Título 2">
            <a:extLst>
              <a:ext uri="{FF2B5EF4-FFF2-40B4-BE49-F238E27FC236}">
                <a16:creationId xmlns:a16="http://schemas.microsoft.com/office/drawing/2014/main" id="{C88E65D8-8632-4974-B702-9A042A64E6E0}"/>
              </a:ext>
            </a:extLst>
          </p:cNvPr>
          <p:cNvSpPr>
            <a:spLocks noGrp="1"/>
          </p:cNvSpPr>
          <p:nvPr>
            <p:ph type="title"/>
          </p:nvPr>
        </p:nvSpPr>
        <p:spPr/>
        <p:txBody>
          <a:bodyPr/>
          <a:lstStyle/>
          <a:p>
            <a:r>
              <a:rPr lang="es-ES_tradnl" dirty="0"/>
              <a:t>CÓMO FUNCIONA UN FORMULARIO WEB</a:t>
            </a:r>
            <a:endParaRPr lang="es-CL" dirty="0"/>
          </a:p>
        </p:txBody>
      </p:sp>
    </p:spTree>
    <p:extLst>
      <p:ext uri="{BB962C8B-B14F-4D97-AF65-F5344CB8AC3E}">
        <p14:creationId xmlns:p14="http://schemas.microsoft.com/office/powerpoint/2010/main" val="28538937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A5472632-F50B-494C-9375-E3A929C052BD}"/>
              </a:ext>
            </a:extLst>
          </p:cNvPr>
          <p:cNvSpPr>
            <a:spLocks noGrp="1"/>
          </p:cNvSpPr>
          <p:nvPr>
            <p:ph type="body" idx="1"/>
          </p:nvPr>
        </p:nvSpPr>
        <p:spPr/>
        <p:txBody>
          <a:bodyPr/>
          <a:lstStyle/>
          <a:p>
            <a:r>
              <a:rPr lang="es-ES" dirty="0"/>
              <a:t>Un formulario está definido por las etiquetas &lt;</a:t>
            </a:r>
            <a:r>
              <a:rPr lang="es-ES" dirty="0" err="1"/>
              <a:t>form</a:t>
            </a:r>
            <a:r>
              <a:rPr lang="es-ES" dirty="0"/>
              <a:t>&gt; y &lt;/</a:t>
            </a:r>
            <a:r>
              <a:rPr lang="es-ES" dirty="0" err="1"/>
              <a:t>form</a:t>
            </a:r>
            <a:r>
              <a:rPr lang="es-ES" dirty="0"/>
              <a:t>&gt;</a:t>
            </a:r>
          </a:p>
          <a:p>
            <a:endParaRPr lang="es-ES" dirty="0"/>
          </a:p>
          <a:p>
            <a:r>
              <a:rPr lang="es-ES" dirty="0"/>
              <a:t>Esta etiqueta tiene una serie de propiedades que permiten configurar el comportamiento del formulario y como serán enviados los datos al servidor</a:t>
            </a:r>
          </a:p>
          <a:p>
            <a:endParaRPr lang="es-ES" dirty="0"/>
          </a:p>
          <a:p>
            <a:endParaRPr lang="es-ES" dirty="0"/>
          </a:p>
        </p:txBody>
      </p:sp>
      <p:sp>
        <p:nvSpPr>
          <p:cNvPr id="3" name="Título 2">
            <a:extLst>
              <a:ext uri="{FF2B5EF4-FFF2-40B4-BE49-F238E27FC236}">
                <a16:creationId xmlns:a16="http://schemas.microsoft.com/office/drawing/2014/main" id="{3166DC35-1AFB-4DEC-98F0-CD853172172B}"/>
              </a:ext>
            </a:extLst>
          </p:cNvPr>
          <p:cNvSpPr>
            <a:spLocks noGrp="1"/>
          </p:cNvSpPr>
          <p:nvPr>
            <p:ph type="title"/>
          </p:nvPr>
        </p:nvSpPr>
        <p:spPr/>
        <p:txBody>
          <a:bodyPr/>
          <a:lstStyle/>
          <a:p>
            <a:r>
              <a:rPr lang="es-ES_tradnl" dirty="0"/>
              <a:t>CÓMO FUNCIONA UN FORMULARIO WEB</a:t>
            </a:r>
            <a:endParaRPr lang="es-CL" dirty="0"/>
          </a:p>
        </p:txBody>
      </p:sp>
      <p:pic>
        <p:nvPicPr>
          <p:cNvPr id="4" name="Imagen 3">
            <a:extLst>
              <a:ext uri="{FF2B5EF4-FFF2-40B4-BE49-F238E27FC236}">
                <a16:creationId xmlns:a16="http://schemas.microsoft.com/office/drawing/2014/main" id="{3820BFCA-7F9C-0649-8CEC-B1D790D7DB7D}"/>
              </a:ext>
            </a:extLst>
          </p:cNvPr>
          <p:cNvPicPr>
            <a:picLocks noChangeAspect="1"/>
          </p:cNvPicPr>
          <p:nvPr/>
        </p:nvPicPr>
        <p:blipFill>
          <a:blip r:embed="rId2"/>
          <a:stretch>
            <a:fillRect/>
          </a:stretch>
        </p:blipFill>
        <p:spPr>
          <a:xfrm>
            <a:off x="1382254" y="3566802"/>
            <a:ext cx="6379491" cy="2789598"/>
          </a:xfrm>
          <a:prstGeom prst="rect">
            <a:avLst/>
          </a:prstGeom>
        </p:spPr>
      </p:pic>
    </p:spTree>
    <p:extLst>
      <p:ext uri="{BB962C8B-B14F-4D97-AF65-F5344CB8AC3E}">
        <p14:creationId xmlns:p14="http://schemas.microsoft.com/office/powerpoint/2010/main" val="22348668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58583445-BDE0-4E9A-9FBB-C3D6B426A8A8}"/>
              </a:ext>
            </a:extLst>
          </p:cNvPr>
          <p:cNvSpPr>
            <a:spLocks noGrp="1"/>
          </p:cNvSpPr>
          <p:nvPr>
            <p:ph type="body" idx="1"/>
          </p:nvPr>
        </p:nvSpPr>
        <p:spPr/>
        <p:txBody>
          <a:bodyPr/>
          <a:lstStyle/>
          <a:p>
            <a:r>
              <a:rPr lang="es-ES" dirty="0"/>
              <a:t>Una de las características principales a definir en un formulario es como enviar los datos, existen varios métodos de envío de datos.</a:t>
            </a:r>
          </a:p>
          <a:p>
            <a:pPr lvl="1"/>
            <a:endParaRPr lang="en-US" dirty="0"/>
          </a:p>
          <a:p>
            <a:pPr lvl="1"/>
            <a:r>
              <a:rPr lang="en-US" dirty="0"/>
              <a:t>    GET</a:t>
            </a:r>
          </a:p>
          <a:p>
            <a:pPr lvl="1"/>
            <a:r>
              <a:rPr lang="en-US" dirty="0"/>
              <a:t>    POST</a:t>
            </a:r>
          </a:p>
          <a:p>
            <a:pPr lvl="1"/>
            <a:r>
              <a:rPr lang="en-US" dirty="0"/>
              <a:t>    PUT</a:t>
            </a:r>
          </a:p>
          <a:p>
            <a:pPr lvl="1"/>
            <a:r>
              <a:rPr lang="en-US" dirty="0"/>
              <a:t>    HEAD</a:t>
            </a:r>
          </a:p>
          <a:p>
            <a:pPr lvl="1"/>
            <a:r>
              <a:rPr lang="en-US" dirty="0"/>
              <a:t>    DELETE</a:t>
            </a:r>
          </a:p>
          <a:p>
            <a:pPr lvl="1"/>
            <a:r>
              <a:rPr lang="en-US" dirty="0"/>
              <a:t>    PATCH</a:t>
            </a:r>
          </a:p>
          <a:p>
            <a:pPr lvl="1"/>
            <a:r>
              <a:rPr lang="en-US" dirty="0"/>
              <a:t>    OPTIONS</a:t>
            </a:r>
            <a:endParaRPr lang="es-CL" dirty="0"/>
          </a:p>
          <a:p>
            <a:pPr marL="76200" indent="0">
              <a:buNone/>
            </a:pPr>
            <a:endParaRPr lang="es-CL" dirty="0"/>
          </a:p>
          <a:p>
            <a:pPr marL="76200" indent="0">
              <a:buNone/>
            </a:pPr>
            <a:r>
              <a:rPr lang="es-CL" dirty="0"/>
              <a:t>Nos concentraremos en los dos primeros.</a:t>
            </a:r>
            <a:endParaRPr lang="en-US" dirty="0"/>
          </a:p>
        </p:txBody>
      </p:sp>
      <p:sp>
        <p:nvSpPr>
          <p:cNvPr id="3" name="Título 2">
            <a:extLst>
              <a:ext uri="{FF2B5EF4-FFF2-40B4-BE49-F238E27FC236}">
                <a16:creationId xmlns:a16="http://schemas.microsoft.com/office/drawing/2014/main" id="{2D2A0B9D-37A7-4277-9AB6-65D4A8B319D4}"/>
              </a:ext>
            </a:extLst>
          </p:cNvPr>
          <p:cNvSpPr>
            <a:spLocks noGrp="1"/>
          </p:cNvSpPr>
          <p:nvPr>
            <p:ph type="title"/>
          </p:nvPr>
        </p:nvSpPr>
        <p:spPr/>
        <p:txBody>
          <a:bodyPr/>
          <a:lstStyle/>
          <a:p>
            <a:r>
              <a:rPr lang="es-ES_tradnl" dirty="0"/>
              <a:t>CÓMO FUNCIONA UN FORMULARIO WEB</a:t>
            </a:r>
            <a:endParaRPr lang="es-CL" dirty="0"/>
          </a:p>
        </p:txBody>
      </p:sp>
    </p:spTree>
    <p:extLst>
      <p:ext uri="{BB962C8B-B14F-4D97-AF65-F5344CB8AC3E}">
        <p14:creationId xmlns:p14="http://schemas.microsoft.com/office/powerpoint/2010/main" val="2424719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C57379FA-E793-4C00-9B72-C036B0CAD0AE}"/>
              </a:ext>
            </a:extLst>
          </p:cNvPr>
          <p:cNvSpPr>
            <a:spLocks noGrp="1"/>
          </p:cNvSpPr>
          <p:nvPr>
            <p:ph type="body" idx="1"/>
          </p:nvPr>
        </p:nvSpPr>
        <p:spPr/>
        <p:txBody>
          <a:bodyPr/>
          <a:lstStyle/>
          <a:p>
            <a:r>
              <a:rPr lang="es-ES" dirty="0"/>
              <a:t>El método GET se utiliza fundamentalmente para consultar o recuperar datos desde el servidor.</a:t>
            </a:r>
          </a:p>
          <a:p>
            <a:pPr lvl="1"/>
            <a:r>
              <a:rPr lang="es-ES" dirty="0"/>
              <a:t>Los datos son enviados en la cabecera HTTP</a:t>
            </a:r>
          </a:p>
          <a:p>
            <a:pPr lvl="1"/>
            <a:r>
              <a:rPr lang="es-ES" dirty="0"/>
              <a:t>Sólo se pueden enviar datos en formato de caracteres ASCII.</a:t>
            </a:r>
          </a:p>
          <a:p>
            <a:pPr lvl="1"/>
            <a:r>
              <a:rPr lang="es-ES" dirty="0"/>
              <a:t>Los datos pasan vía la URL, por lo tanto son visibles.</a:t>
            </a:r>
          </a:p>
          <a:p>
            <a:pPr lvl="1"/>
            <a:r>
              <a:rPr lang="es-ES" dirty="0"/>
              <a:t>Se pueden enviar un máximo de 2048 caracteres en la URL incluyendo los datos.</a:t>
            </a:r>
            <a:endParaRPr lang="es-CL" dirty="0"/>
          </a:p>
        </p:txBody>
      </p:sp>
      <p:sp>
        <p:nvSpPr>
          <p:cNvPr id="3" name="Título 2">
            <a:extLst>
              <a:ext uri="{FF2B5EF4-FFF2-40B4-BE49-F238E27FC236}">
                <a16:creationId xmlns:a16="http://schemas.microsoft.com/office/drawing/2014/main" id="{3C7DD22B-E112-4303-B100-A7A833BB1FA7}"/>
              </a:ext>
            </a:extLst>
          </p:cNvPr>
          <p:cNvSpPr>
            <a:spLocks noGrp="1"/>
          </p:cNvSpPr>
          <p:nvPr>
            <p:ph type="title"/>
          </p:nvPr>
        </p:nvSpPr>
        <p:spPr/>
        <p:txBody>
          <a:bodyPr/>
          <a:lstStyle/>
          <a:p>
            <a:r>
              <a:rPr lang="es-ES_tradnl" dirty="0"/>
              <a:t>CÓMO FUNCIONA UN FORMULARIO WEB</a:t>
            </a:r>
            <a:endParaRPr lang="es-CL" dirty="0"/>
          </a:p>
        </p:txBody>
      </p:sp>
      <p:pic>
        <p:nvPicPr>
          <p:cNvPr id="5" name="Imagen 4">
            <a:extLst>
              <a:ext uri="{FF2B5EF4-FFF2-40B4-BE49-F238E27FC236}">
                <a16:creationId xmlns:a16="http://schemas.microsoft.com/office/drawing/2014/main" id="{1F803CB3-76FF-8946-879D-2763407B545C}"/>
              </a:ext>
            </a:extLst>
          </p:cNvPr>
          <p:cNvPicPr>
            <a:picLocks noChangeAspect="1"/>
          </p:cNvPicPr>
          <p:nvPr/>
        </p:nvPicPr>
        <p:blipFill>
          <a:blip r:embed="rId2"/>
          <a:stretch>
            <a:fillRect/>
          </a:stretch>
        </p:blipFill>
        <p:spPr>
          <a:xfrm>
            <a:off x="149293" y="3787500"/>
            <a:ext cx="7516996" cy="1373834"/>
          </a:xfrm>
          <a:prstGeom prst="rect">
            <a:avLst/>
          </a:prstGeom>
        </p:spPr>
      </p:pic>
      <p:pic>
        <p:nvPicPr>
          <p:cNvPr id="6" name="Imagen 5">
            <a:extLst>
              <a:ext uri="{FF2B5EF4-FFF2-40B4-BE49-F238E27FC236}">
                <a16:creationId xmlns:a16="http://schemas.microsoft.com/office/drawing/2014/main" id="{84955703-6D0C-C043-9C35-DED3CF7BAD3E}"/>
              </a:ext>
            </a:extLst>
          </p:cNvPr>
          <p:cNvPicPr>
            <a:picLocks noChangeAspect="1"/>
          </p:cNvPicPr>
          <p:nvPr/>
        </p:nvPicPr>
        <p:blipFill>
          <a:blip r:embed="rId3"/>
          <a:stretch>
            <a:fillRect/>
          </a:stretch>
        </p:blipFill>
        <p:spPr>
          <a:xfrm>
            <a:off x="3787988" y="5161334"/>
            <a:ext cx="4470082" cy="1602664"/>
          </a:xfrm>
          <a:prstGeom prst="rect">
            <a:avLst/>
          </a:prstGeom>
        </p:spPr>
      </p:pic>
    </p:spTree>
    <p:extLst>
      <p:ext uri="{BB962C8B-B14F-4D97-AF65-F5344CB8AC3E}">
        <p14:creationId xmlns:p14="http://schemas.microsoft.com/office/powerpoint/2010/main" val="25052236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F769EF0D-4523-495F-A68F-B95FBD7E20AD}"/>
              </a:ext>
            </a:extLst>
          </p:cNvPr>
          <p:cNvSpPr>
            <a:spLocks noGrp="1"/>
          </p:cNvSpPr>
          <p:nvPr>
            <p:ph type="body" idx="1"/>
          </p:nvPr>
        </p:nvSpPr>
        <p:spPr/>
        <p:txBody>
          <a:bodyPr/>
          <a:lstStyle/>
          <a:p>
            <a:r>
              <a:rPr lang="es-ES" dirty="0"/>
              <a:t>El método POST se utiliza principalmente para guardar/modificar datos en el servidor.</a:t>
            </a:r>
          </a:p>
          <a:p>
            <a:pPr lvl="1"/>
            <a:r>
              <a:rPr lang="es-ES" dirty="0"/>
              <a:t>Se pueden enviar datos de tipos carácter ASCII y datos binarios (documentos, imágenes, audio, videos, etc.)</a:t>
            </a:r>
          </a:p>
          <a:p>
            <a:pPr lvl="1"/>
            <a:r>
              <a:rPr lang="es-ES" dirty="0"/>
              <a:t>Los datos son enviados en el cuerpo del mensaje HTTP</a:t>
            </a:r>
          </a:p>
          <a:p>
            <a:pPr lvl="1"/>
            <a:r>
              <a:rPr lang="es-ES" dirty="0"/>
              <a:t>Los datos no son visibles pues se pasan como un paquete en una vía separada de comunicación con el script del lado del servidor.</a:t>
            </a:r>
          </a:p>
          <a:p>
            <a:pPr lvl="1"/>
            <a:r>
              <a:rPr lang="es-ES" dirty="0"/>
              <a:t>No hay límite para el envío, pero este si puede ser restringido por el servidor que recibe el flujo de datos.</a:t>
            </a:r>
            <a:endParaRPr lang="es-CL" dirty="0"/>
          </a:p>
        </p:txBody>
      </p:sp>
      <p:sp>
        <p:nvSpPr>
          <p:cNvPr id="3" name="Título 2">
            <a:extLst>
              <a:ext uri="{FF2B5EF4-FFF2-40B4-BE49-F238E27FC236}">
                <a16:creationId xmlns:a16="http://schemas.microsoft.com/office/drawing/2014/main" id="{D21C331C-F902-4826-BC11-11F7FBDA771B}"/>
              </a:ext>
            </a:extLst>
          </p:cNvPr>
          <p:cNvSpPr>
            <a:spLocks noGrp="1"/>
          </p:cNvSpPr>
          <p:nvPr>
            <p:ph type="title"/>
          </p:nvPr>
        </p:nvSpPr>
        <p:spPr/>
        <p:txBody>
          <a:bodyPr/>
          <a:lstStyle/>
          <a:p>
            <a:r>
              <a:rPr lang="es-ES_tradnl" dirty="0"/>
              <a:t>CÓMO FUNCIONA UN FORMULARIO WEB</a:t>
            </a:r>
            <a:endParaRPr lang="es-CL" dirty="0"/>
          </a:p>
        </p:txBody>
      </p:sp>
      <p:pic>
        <p:nvPicPr>
          <p:cNvPr id="4" name="Imagen 3">
            <a:extLst>
              <a:ext uri="{FF2B5EF4-FFF2-40B4-BE49-F238E27FC236}">
                <a16:creationId xmlns:a16="http://schemas.microsoft.com/office/drawing/2014/main" id="{166DE995-E8DE-8843-BB82-6998CA0F603F}"/>
              </a:ext>
            </a:extLst>
          </p:cNvPr>
          <p:cNvPicPr>
            <a:picLocks noChangeAspect="1"/>
          </p:cNvPicPr>
          <p:nvPr/>
        </p:nvPicPr>
        <p:blipFill>
          <a:blip r:embed="rId2"/>
          <a:stretch>
            <a:fillRect/>
          </a:stretch>
        </p:blipFill>
        <p:spPr>
          <a:xfrm>
            <a:off x="1763699" y="4353895"/>
            <a:ext cx="5416550" cy="2195380"/>
          </a:xfrm>
          <a:prstGeom prst="rect">
            <a:avLst/>
          </a:prstGeom>
        </p:spPr>
      </p:pic>
    </p:spTree>
    <p:extLst>
      <p:ext uri="{BB962C8B-B14F-4D97-AF65-F5344CB8AC3E}">
        <p14:creationId xmlns:p14="http://schemas.microsoft.com/office/powerpoint/2010/main" val="33734646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32"/>
          <p:cNvSpPr txBox="1">
            <a:spLocks noGrp="1"/>
          </p:cNvSpPr>
          <p:nvPr>
            <p:ph type="title"/>
          </p:nvPr>
        </p:nvSpPr>
        <p:spPr>
          <a:xfrm>
            <a:off x="3004575" y="3476150"/>
            <a:ext cx="5995800" cy="2179062"/>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None/>
            </a:pPr>
            <a:r>
              <a:rPr lang="en-US" dirty="0"/>
              <a:t>INTRODUCCIÓN A LOS FORMULARIOS WEB</a:t>
            </a:r>
            <a:endParaRPr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32F8F7C-62F6-AB45-8C6F-954F7E1DBD86}"/>
              </a:ext>
            </a:extLst>
          </p:cNvPr>
          <p:cNvSpPr>
            <a:spLocks noGrp="1"/>
          </p:cNvSpPr>
          <p:nvPr>
            <p:ph type="title"/>
          </p:nvPr>
        </p:nvSpPr>
        <p:spPr/>
        <p:txBody>
          <a:bodyPr/>
          <a:lstStyle/>
          <a:p>
            <a:r>
              <a:rPr lang="es-ES_tradnl" dirty="0"/>
              <a:t>EN ESTA SESIÓN</a:t>
            </a:r>
          </a:p>
        </p:txBody>
      </p:sp>
      <p:sp>
        <p:nvSpPr>
          <p:cNvPr id="4" name="Marcador de texto 3">
            <a:extLst>
              <a:ext uri="{FF2B5EF4-FFF2-40B4-BE49-F238E27FC236}">
                <a16:creationId xmlns:a16="http://schemas.microsoft.com/office/drawing/2014/main" id="{5F750691-DAB0-AA4F-B577-B16F30A46F18}"/>
              </a:ext>
            </a:extLst>
          </p:cNvPr>
          <p:cNvSpPr>
            <a:spLocks noGrp="1"/>
          </p:cNvSpPr>
          <p:nvPr>
            <p:ph type="body" idx="1"/>
          </p:nvPr>
        </p:nvSpPr>
        <p:spPr/>
        <p:txBody>
          <a:bodyPr/>
          <a:lstStyle/>
          <a:p>
            <a:r>
              <a:rPr lang="es-ES_tradnl" dirty="0"/>
              <a:t>QUE ES UN FORMULARIO WEB.</a:t>
            </a:r>
          </a:p>
          <a:p>
            <a:endParaRPr lang="es-ES_tradnl" dirty="0">
              <a:latin typeface="Calibri" panose="020F0502020204030204" pitchFamily="34" charset="0"/>
              <a:cs typeface="Calibri" panose="020F0502020204030204" pitchFamily="34" charset="0"/>
            </a:endParaRPr>
          </a:p>
          <a:p>
            <a:r>
              <a:rPr lang="es-ES_tradnl" dirty="0">
                <a:latin typeface="Calibri" panose="020F0502020204030204" pitchFamily="34" charset="0"/>
                <a:cs typeface="Calibri" panose="020F0502020204030204" pitchFamily="34" charset="0"/>
              </a:rPr>
              <a:t>CÓMO FUNCIONA UN FORMULARIO WEB.</a:t>
            </a:r>
          </a:p>
          <a:p>
            <a:endParaRPr lang="es-ES_tradnl" dirty="0">
              <a:latin typeface="Calibri" panose="020F0502020204030204" pitchFamily="34" charset="0"/>
              <a:cs typeface="Calibri" panose="020F0502020204030204" pitchFamily="34" charset="0"/>
            </a:endParaRPr>
          </a:p>
          <a:p>
            <a:pPr lvl="4"/>
            <a:endParaRPr lang="es-ES_tradnl"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0736545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548035E2-9379-2346-A89D-675F58CEB28A}"/>
              </a:ext>
            </a:extLst>
          </p:cNvPr>
          <p:cNvSpPr>
            <a:spLocks noGrp="1"/>
          </p:cNvSpPr>
          <p:nvPr>
            <p:ph type="title"/>
          </p:nvPr>
        </p:nvSpPr>
        <p:spPr/>
        <p:txBody>
          <a:bodyPr/>
          <a:lstStyle/>
          <a:p>
            <a:r>
              <a:rPr lang="es-ES_tradnl" dirty="0"/>
              <a:t>QUE ES UN FORMULARIO WEB</a:t>
            </a:r>
          </a:p>
        </p:txBody>
      </p:sp>
    </p:spTree>
    <p:extLst>
      <p:ext uri="{BB962C8B-B14F-4D97-AF65-F5344CB8AC3E}">
        <p14:creationId xmlns:p14="http://schemas.microsoft.com/office/powerpoint/2010/main" val="16798460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texto 3">
            <a:extLst>
              <a:ext uri="{FF2B5EF4-FFF2-40B4-BE49-F238E27FC236}">
                <a16:creationId xmlns:a16="http://schemas.microsoft.com/office/drawing/2014/main" id="{5F750691-DAB0-AA4F-B577-B16F30A46F18}"/>
              </a:ext>
            </a:extLst>
          </p:cNvPr>
          <p:cNvSpPr>
            <a:spLocks noGrp="1"/>
          </p:cNvSpPr>
          <p:nvPr>
            <p:ph type="body" idx="1"/>
          </p:nvPr>
        </p:nvSpPr>
        <p:spPr/>
        <p:txBody>
          <a:bodyPr/>
          <a:lstStyle/>
          <a:p>
            <a:r>
              <a:rPr lang="es-ES_tradnl" sz="1800" dirty="0"/>
              <a:t>Un formulario web es una estructura HTML compuesta por varios elementos que sirven para que el usuario ingrese datos y envíe estos datos hacia el servidor.</a:t>
            </a:r>
          </a:p>
          <a:p>
            <a:endParaRPr lang="es-ES_tradnl" sz="1800" dirty="0">
              <a:latin typeface="Calibri" panose="020F0502020204030204" pitchFamily="34" charset="0"/>
              <a:cs typeface="Calibri" panose="020F0502020204030204" pitchFamily="34" charset="0"/>
            </a:endParaRPr>
          </a:p>
          <a:p>
            <a:r>
              <a:rPr lang="es-ES_tradnl" sz="1800" dirty="0"/>
              <a:t>Los formularios están compuestos por uno o varios </a:t>
            </a:r>
            <a:r>
              <a:rPr lang="es-ES_tradnl" sz="1800" b="1" dirty="0"/>
              <a:t>controles de formularios</a:t>
            </a:r>
            <a:r>
              <a:rPr lang="es-ES_tradnl" sz="1800" dirty="0"/>
              <a:t>, estos pueden ser campos de texto, botones, casillas de acción o botones de opción, por mencionar algunos, además podemos enviar archivos al servidor mediante un formulario. Cada uno de estos controles debe tener un </a:t>
            </a:r>
            <a:r>
              <a:rPr lang="es-ES_tradnl" sz="1800" b="1" dirty="0"/>
              <a:t>nombre interno</a:t>
            </a:r>
            <a:r>
              <a:rPr lang="es-ES_tradnl" sz="1800" dirty="0"/>
              <a:t> y el usuario ingresará el </a:t>
            </a:r>
            <a:r>
              <a:rPr lang="es-ES_tradnl" sz="1800" b="1" dirty="0"/>
              <a:t>valor</a:t>
            </a:r>
          </a:p>
          <a:p>
            <a:endParaRPr lang="es-ES_tradnl" sz="1800" dirty="0">
              <a:latin typeface="Calibri" panose="020F0502020204030204" pitchFamily="34" charset="0"/>
              <a:cs typeface="Calibri" panose="020F0502020204030204" pitchFamily="34" charset="0"/>
            </a:endParaRPr>
          </a:p>
          <a:p>
            <a:pPr lvl="4"/>
            <a:endParaRPr lang="es-ES_tradnl" dirty="0">
              <a:latin typeface="Calibri" panose="020F0502020204030204" pitchFamily="34" charset="0"/>
              <a:cs typeface="Calibri" panose="020F0502020204030204" pitchFamily="34" charset="0"/>
            </a:endParaRPr>
          </a:p>
        </p:txBody>
      </p:sp>
      <p:sp>
        <p:nvSpPr>
          <p:cNvPr id="3" name="Título 2">
            <a:extLst>
              <a:ext uri="{FF2B5EF4-FFF2-40B4-BE49-F238E27FC236}">
                <a16:creationId xmlns:a16="http://schemas.microsoft.com/office/drawing/2014/main" id="{532F8F7C-62F6-AB45-8C6F-954F7E1DBD86}"/>
              </a:ext>
            </a:extLst>
          </p:cNvPr>
          <p:cNvSpPr>
            <a:spLocks noGrp="1"/>
          </p:cNvSpPr>
          <p:nvPr>
            <p:ph type="title"/>
          </p:nvPr>
        </p:nvSpPr>
        <p:spPr/>
        <p:txBody>
          <a:bodyPr/>
          <a:lstStyle/>
          <a:p>
            <a:r>
              <a:rPr lang="es-ES_tradnl" dirty="0"/>
              <a:t>QUE ES UN FORMULARIO WEB</a:t>
            </a:r>
          </a:p>
        </p:txBody>
      </p:sp>
      <p:pic>
        <p:nvPicPr>
          <p:cNvPr id="2" name="Imagen 1">
            <a:extLst>
              <a:ext uri="{FF2B5EF4-FFF2-40B4-BE49-F238E27FC236}">
                <a16:creationId xmlns:a16="http://schemas.microsoft.com/office/drawing/2014/main" id="{CE3BC46F-1D1F-0E45-A824-D06F0CA329A5}"/>
              </a:ext>
            </a:extLst>
          </p:cNvPr>
          <p:cNvPicPr>
            <a:picLocks noChangeAspect="1"/>
          </p:cNvPicPr>
          <p:nvPr/>
        </p:nvPicPr>
        <p:blipFill>
          <a:blip r:embed="rId2"/>
          <a:stretch>
            <a:fillRect/>
          </a:stretch>
        </p:blipFill>
        <p:spPr>
          <a:xfrm>
            <a:off x="3014589" y="3707059"/>
            <a:ext cx="4329241" cy="2757004"/>
          </a:xfrm>
          <a:prstGeom prst="rect">
            <a:avLst/>
          </a:prstGeom>
        </p:spPr>
      </p:pic>
    </p:spTree>
    <p:extLst>
      <p:ext uri="{BB962C8B-B14F-4D97-AF65-F5344CB8AC3E}">
        <p14:creationId xmlns:p14="http://schemas.microsoft.com/office/powerpoint/2010/main" val="37699922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548035E2-9379-2346-A89D-675F58CEB28A}"/>
              </a:ext>
            </a:extLst>
          </p:cNvPr>
          <p:cNvSpPr>
            <a:spLocks noGrp="1"/>
          </p:cNvSpPr>
          <p:nvPr>
            <p:ph type="title"/>
          </p:nvPr>
        </p:nvSpPr>
        <p:spPr>
          <a:xfrm>
            <a:off x="3004575" y="3476149"/>
            <a:ext cx="5995800" cy="2205559"/>
          </a:xfrm>
        </p:spPr>
        <p:txBody>
          <a:bodyPr/>
          <a:lstStyle/>
          <a:p>
            <a:r>
              <a:rPr lang="es-ES_tradnl" dirty="0"/>
              <a:t>CÓMO FUNCIONA UN FORMULARIO WEB</a:t>
            </a:r>
          </a:p>
        </p:txBody>
      </p:sp>
    </p:spTree>
    <p:extLst>
      <p:ext uri="{BB962C8B-B14F-4D97-AF65-F5344CB8AC3E}">
        <p14:creationId xmlns:p14="http://schemas.microsoft.com/office/powerpoint/2010/main" val="37265670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texto 3">
            <a:extLst>
              <a:ext uri="{FF2B5EF4-FFF2-40B4-BE49-F238E27FC236}">
                <a16:creationId xmlns:a16="http://schemas.microsoft.com/office/drawing/2014/main" id="{5F750691-DAB0-AA4F-B577-B16F30A46F18}"/>
              </a:ext>
            </a:extLst>
          </p:cNvPr>
          <p:cNvSpPr>
            <a:spLocks noGrp="1"/>
          </p:cNvSpPr>
          <p:nvPr>
            <p:ph type="body" idx="1"/>
          </p:nvPr>
        </p:nvSpPr>
        <p:spPr/>
        <p:txBody>
          <a:bodyPr/>
          <a:lstStyle/>
          <a:p>
            <a:r>
              <a:rPr lang="es-ES_tradnl" dirty="0"/>
              <a:t>Como ya sabemos,  las paginas web utilizan el protocolo http para enviar sus peticiones a los servidores, el cual gestiona y responde.</a:t>
            </a:r>
          </a:p>
          <a:p>
            <a:r>
              <a:rPr lang="es-ES_tradnl" dirty="0">
                <a:latin typeface="Calibri" panose="020F0502020204030204" pitchFamily="34" charset="0"/>
                <a:cs typeface="Calibri" panose="020F0502020204030204" pitchFamily="34" charset="0"/>
              </a:rPr>
              <a:t>Es</a:t>
            </a:r>
            <a:r>
              <a:rPr lang="es-ES_tradnl" dirty="0"/>
              <a:t>ta peticiones y respuestas HTTP son mensajes que comparten una estructura similar, compuesta de: </a:t>
            </a:r>
          </a:p>
          <a:p>
            <a:pPr lvl="1"/>
            <a:r>
              <a:rPr lang="es-ES_tradnl" dirty="0">
                <a:latin typeface="Calibri" panose="020F0502020204030204" pitchFamily="34" charset="0"/>
                <a:cs typeface="Calibri" panose="020F0502020204030204" pitchFamily="34" charset="0"/>
              </a:rPr>
              <a:t>Una única </a:t>
            </a:r>
            <a:r>
              <a:rPr lang="es-ES_tradnl" b="1" dirty="0">
                <a:latin typeface="Calibri" panose="020F0502020204030204" pitchFamily="34" charset="0"/>
                <a:cs typeface="Calibri" panose="020F0502020204030204" pitchFamily="34" charset="0"/>
              </a:rPr>
              <a:t>línea de inicio</a:t>
            </a:r>
            <a:r>
              <a:rPr lang="es-ES_tradnl" dirty="0">
                <a:latin typeface="Calibri" panose="020F0502020204030204" pitchFamily="34" charset="0"/>
                <a:cs typeface="Calibri" panose="020F0502020204030204" pitchFamily="34" charset="0"/>
              </a:rPr>
              <a:t> describiendo la petición a ser implementada, o su estado, sea de éxito o fracaso</a:t>
            </a:r>
          </a:p>
          <a:p>
            <a:pPr lvl="1"/>
            <a:r>
              <a:rPr lang="es-ES_tradnl" dirty="0">
                <a:latin typeface="Calibri" panose="020F0502020204030204" pitchFamily="34" charset="0"/>
                <a:cs typeface="Calibri" panose="020F0502020204030204" pitchFamily="34" charset="0"/>
              </a:rPr>
              <a:t>Grupo opcional de opcional de </a:t>
            </a:r>
            <a:r>
              <a:rPr lang="es-ES_tradnl" b="1" dirty="0">
                <a:latin typeface="Calibri" panose="020F0502020204030204" pitchFamily="34" charset="0"/>
                <a:cs typeface="Calibri" panose="020F0502020204030204" pitchFamily="34" charset="0"/>
              </a:rPr>
              <a:t>cabeceras HTTP</a:t>
            </a:r>
            <a:r>
              <a:rPr lang="es-ES_tradnl" dirty="0">
                <a:latin typeface="Calibri" panose="020F0502020204030204" pitchFamily="34" charset="0"/>
                <a:cs typeface="Calibri" panose="020F0502020204030204" pitchFamily="34" charset="0"/>
              </a:rPr>
              <a:t>, con indicaciones o descripciones del cuerpo del mensaje </a:t>
            </a:r>
          </a:p>
          <a:p>
            <a:pPr lvl="1"/>
            <a:r>
              <a:rPr lang="es-ES_tradnl" b="1" dirty="0">
                <a:latin typeface="Calibri" panose="020F0502020204030204" pitchFamily="34" charset="0"/>
                <a:cs typeface="Calibri" panose="020F0502020204030204" pitchFamily="34" charset="0"/>
              </a:rPr>
              <a:t>Línea vacía </a:t>
            </a:r>
            <a:r>
              <a:rPr lang="es-ES_tradnl" dirty="0">
                <a:latin typeface="Calibri" panose="020F0502020204030204" pitchFamily="34" charset="0"/>
                <a:cs typeface="Calibri" panose="020F0502020204030204" pitchFamily="34" charset="0"/>
              </a:rPr>
              <a:t>indicando la meta-información que se envío</a:t>
            </a:r>
          </a:p>
          <a:p>
            <a:pPr lvl="1"/>
            <a:r>
              <a:rPr lang="es-ES_tradnl" b="1" dirty="0">
                <a:latin typeface="Calibri" panose="020F0502020204030204" pitchFamily="34" charset="0"/>
                <a:cs typeface="Calibri" panose="020F0502020204030204" pitchFamily="34" charset="0"/>
              </a:rPr>
              <a:t>Cuerpo</a:t>
            </a:r>
            <a:r>
              <a:rPr lang="es-ES_tradnl" dirty="0">
                <a:latin typeface="Calibri" panose="020F0502020204030204" pitchFamily="34" charset="0"/>
                <a:cs typeface="Calibri" panose="020F0502020204030204" pitchFamily="34" charset="0"/>
              </a:rPr>
              <a:t> o </a:t>
            </a:r>
            <a:r>
              <a:rPr lang="es-ES_tradnl" dirty="0" err="1">
                <a:latin typeface="Calibri" panose="020F0502020204030204" pitchFamily="34" charset="0"/>
                <a:cs typeface="Calibri" panose="020F0502020204030204" pitchFamily="34" charset="0"/>
              </a:rPr>
              <a:t>body</a:t>
            </a:r>
            <a:r>
              <a:rPr lang="es-ES_tradnl" dirty="0">
                <a:latin typeface="Calibri" panose="020F0502020204030204" pitchFamily="34" charset="0"/>
                <a:cs typeface="Calibri" panose="020F0502020204030204" pitchFamily="34" charset="0"/>
              </a:rPr>
              <a:t> de el mensaje (opcional) que lleva los datos asociados a la petición, archivos, HTML, etc., la presencia del cuerpo y su peso se indica en la cabecera HTTP</a:t>
            </a:r>
          </a:p>
          <a:p>
            <a:pPr lvl="1"/>
            <a:endParaRPr lang="es-ES_tradnl" dirty="0">
              <a:latin typeface="Calibri" panose="020F0502020204030204" pitchFamily="34" charset="0"/>
              <a:cs typeface="Calibri" panose="020F0502020204030204" pitchFamily="34" charset="0"/>
            </a:endParaRPr>
          </a:p>
        </p:txBody>
      </p:sp>
      <p:sp>
        <p:nvSpPr>
          <p:cNvPr id="3" name="Título 2">
            <a:extLst>
              <a:ext uri="{FF2B5EF4-FFF2-40B4-BE49-F238E27FC236}">
                <a16:creationId xmlns:a16="http://schemas.microsoft.com/office/drawing/2014/main" id="{532F8F7C-62F6-AB45-8C6F-954F7E1DBD86}"/>
              </a:ext>
            </a:extLst>
          </p:cNvPr>
          <p:cNvSpPr>
            <a:spLocks noGrp="1"/>
          </p:cNvSpPr>
          <p:nvPr>
            <p:ph type="title"/>
          </p:nvPr>
        </p:nvSpPr>
        <p:spPr/>
        <p:txBody>
          <a:bodyPr/>
          <a:lstStyle/>
          <a:p>
            <a:r>
              <a:rPr lang="es-ES_tradnl" dirty="0"/>
              <a:t>CÓMO FUNCIONA UN FORMULARIO WEB</a:t>
            </a:r>
          </a:p>
        </p:txBody>
      </p:sp>
      <p:pic>
        <p:nvPicPr>
          <p:cNvPr id="6" name="Imagen 5">
            <a:extLst>
              <a:ext uri="{FF2B5EF4-FFF2-40B4-BE49-F238E27FC236}">
                <a16:creationId xmlns:a16="http://schemas.microsoft.com/office/drawing/2014/main" id="{D153633B-2233-A349-98A6-7D2D6008D82E}"/>
              </a:ext>
            </a:extLst>
          </p:cNvPr>
          <p:cNvPicPr>
            <a:picLocks noChangeAspect="1"/>
          </p:cNvPicPr>
          <p:nvPr/>
        </p:nvPicPr>
        <p:blipFill>
          <a:blip r:embed="rId2"/>
          <a:stretch>
            <a:fillRect/>
          </a:stretch>
        </p:blipFill>
        <p:spPr>
          <a:xfrm>
            <a:off x="6837218" y="5576289"/>
            <a:ext cx="2012632" cy="1281711"/>
          </a:xfrm>
          <a:prstGeom prst="rect">
            <a:avLst/>
          </a:prstGeom>
        </p:spPr>
      </p:pic>
    </p:spTree>
    <p:extLst>
      <p:ext uri="{BB962C8B-B14F-4D97-AF65-F5344CB8AC3E}">
        <p14:creationId xmlns:p14="http://schemas.microsoft.com/office/powerpoint/2010/main" val="25817687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texto 3">
            <a:extLst>
              <a:ext uri="{FF2B5EF4-FFF2-40B4-BE49-F238E27FC236}">
                <a16:creationId xmlns:a16="http://schemas.microsoft.com/office/drawing/2014/main" id="{5F750691-DAB0-AA4F-B577-B16F30A46F18}"/>
              </a:ext>
            </a:extLst>
          </p:cNvPr>
          <p:cNvSpPr>
            <a:spLocks noGrp="1"/>
          </p:cNvSpPr>
          <p:nvPr>
            <p:ph type="body" idx="1"/>
          </p:nvPr>
        </p:nvSpPr>
        <p:spPr/>
        <p:txBody>
          <a:bodyPr/>
          <a:lstStyle/>
          <a:p>
            <a:r>
              <a:rPr lang="es-ES_tradnl" dirty="0"/>
              <a:t>La línea de inicio y las cabeceras HTTP, son conocidas como la </a:t>
            </a:r>
            <a:r>
              <a:rPr lang="es-ES_tradnl" b="1" dirty="0"/>
              <a:t>cabeza de la peticiones</a:t>
            </a:r>
            <a:r>
              <a:rPr lang="es-ES_tradnl" dirty="0"/>
              <a:t>, mientras que su contenido en datos se conoce como el </a:t>
            </a:r>
            <a:r>
              <a:rPr lang="es-ES_tradnl" b="1" dirty="0"/>
              <a:t>cuerpo</a:t>
            </a:r>
            <a:r>
              <a:rPr lang="es-ES_tradnl" dirty="0"/>
              <a:t> del mensaje.</a:t>
            </a:r>
          </a:p>
          <a:p>
            <a:pPr marL="533400" lvl="1" indent="0">
              <a:buNone/>
            </a:pPr>
            <a:endParaRPr lang="es-ES_tradnl" dirty="0">
              <a:latin typeface="Calibri" panose="020F0502020204030204" pitchFamily="34" charset="0"/>
              <a:cs typeface="Calibri" panose="020F0502020204030204" pitchFamily="34" charset="0"/>
            </a:endParaRPr>
          </a:p>
        </p:txBody>
      </p:sp>
      <p:sp>
        <p:nvSpPr>
          <p:cNvPr id="3" name="Título 2">
            <a:extLst>
              <a:ext uri="{FF2B5EF4-FFF2-40B4-BE49-F238E27FC236}">
                <a16:creationId xmlns:a16="http://schemas.microsoft.com/office/drawing/2014/main" id="{532F8F7C-62F6-AB45-8C6F-954F7E1DBD86}"/>
              </a:ext>
            </a:extLst>
          </p:cNvPr>
          <p:cNvSpPr>
            <a:spLocks noGrp="1"/>
          </p:cNvSpPr>
          <p:nvPr>
            <p:ph type="title"/>
          </p:nvPr>
        </p:nvSpPr>
        <p:spPr/>
        <p:txBody>
          <a:bodyPr/>
          <a:lstStyle/>
          <a:p>
            <a:r>
              <a:rPr lang="es-ES_tradnl" dirty="0"/>
              <a:t>CÓMO FUNCIONA UN FORMULARIO WEB</a:t>
            </a:r>
          </a:p>
        </p:txBody>
      </p:sp>
      <p:pic>
        <p:nvPicPr>
          <p:cNvPr id="2" name="Imagen 1">
            <a:extLst>
              <a:ext uri="{FF2B5EF4-FFF2-40B4-BE49-F238E27FC236}">
                <a16:creationId xmlns:a16="http://schemas.microsoft.com/office/drawing/2014/main" id="{C95A4736-5CD5-354C-881F-8564CD04B4E9}"/>
              </a:ext>
            </a:extLst>
          </p:cNvPr>
          <p:cNvPicPr>
            <a:picLocks noChangeAspect="1"/>
          </p:cNvPicPr>
          <p:nvPr/>
        </p:nvPicPr>
        <p:blipFill>
          <a:blip r:embed="rId2"/>
          <a:stretch>
            <a:fillRect/>
          </a:stretch>
        </p:blipFill>
        <p:spPr>
          <a:xfrm>
            <a:off x="781050" y="2550038"/>
            <a:ext cx="7581900" cy="3111500"/>
          </a:xfrm>
          <a:prstGeom prst="rect">
            <a:avLst/>
          </a:prstGeom>
        </p:spPr>
      </p:pic>
    </p:spTree>
    <p:extLst>
      <p:ext uri="{BB962C8B-B14F-4D97-AF65-F5344CB8AC3E}">
        <p14:creationId xmlns:p14="http://schemas.microsoft.com/office/powerpoint/2010/main" val="23761676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texto 3">
            <a:extLst>
              <a:ext uri="{FF2B5EF4-FFF2-40B4-BE49-F238E27FC236}">
                <a16:creationId xmlns:a16="http://schemas.microsoft.com/office/drawing/2014/main" id="{5F750691-DAB0-AA4F-B577-B16F30A46F18}"/>
              </a:ext>
            </a:extLst>
          </p:cNvPr>
          <p:cNvSpPr>
            <a:spLocks noGrp="1"/>
          </p:cNvSpPr>
          <p:nvPr>
            <p:ph type="body" idx="1"/>
          </p:nvPr>
        </p:nvSpPr>
        <p:spPr/>
        <p:txBody>
          <a:bodyPr/>
          <a:lstStyle/>
          <a:p>
            <a:r>
              <a:rPr lang="es-ES_tradnl" dirty="0"/>
              <a:t>Respuesta del mensaje</a:t>
            </a:r>
          </a:p>
          <a:p>
            <a:pPr marL="533400" lvl="1" indent="0">
              <a:buNone/>
            </a:pPr>
            <a:endParaRPr lang="es-ES_tradnl" dirty="0">
              <a:latin typeface="Calibri" panose="020F0502020204030204" pitchFamily="34" charset="0"/>
              <a:cs typeface="Calibri" panose="020F0502020204030204" pitchFamily="34" charset="0"/>
            </a:endParaRPr>
          </a:p>
        </p:txBody>
      </p:sp>
      <p:sp>
        <p:nvSpPr>
          <p:cNvPr id="3" name="Título 2">
            <a:extLst>
              <a:ext uri="{FF2B5EF4-FFF2-40B4-BE49-F238E27FC236}">
                <a16:creationId xmlns:a16="http://schemas.microsoft.com/office/drawing/2014/main" id="{532F8F7C-62F6-AB45-8C6F-954F7E1DBD86}"/>
              </a:ext>
            </a:extLst>
          </p:cNvPr>
          <p:cNvSpPr>
            <a:spLocks noGrp="1"/>
          </p:cNvSpPr>
          <p:nvPr>
            <p:ph type="title"/>
          </p:nvPr>
        </p:nvSpPr>
        <p:spPr/>
        <p:txBody>
          <a:bodyPr/>
          <a:lstStyle/>
          <a:p>
            <a:r>
              <a:rPr lang="es-ES_tradnl" dirty="0"/>
              <a:t>CÓMO FUNCIONA UN FORMULARIO WEB</a:t>
            </a:r>
          </a:p>
        </p:txBody>
      </p:sp>
      <p:pic>
        <p:nvPicPr>
          <p:cNvPr id="5" name="Imagen 4">
            <a:extLst>
              <a:ext uri="{FF2B5EF4-FFF2-40B4-BE49-F238E27FC236}">
                <a16:creationId xmlns:a16="http://schemas.microsoft.com/office/drawing/2014/main" id="{9D2AF3EC-0E12-3C44-860D-7AAD6B3F0400}"/>
              </a:ext>
            </a:extLst>
          </p:cNvPr>
          <p:cNvPicPr>
            <a:picLocks noChangeAspect="1"/>
          </p:cNvPicPr>
          <p:nvPr/>
        </p:nvPicPr>
        <p:blipFill>
          <a:blip r:embed="rId2"/>
          <a:stretch>
            <a:fillRect/>
          </a:stretch>
        </p:blipFill>
        <p:spPr>
          <a:xfrm>
            <a:off x="1187881" y="2076500"/>
            <a:ext cx="6210300" cy="4279900"/>
          </a:xfrm>
          <a:prstGeom prst="rect">
            <a:avLst/>
          </a:prstGeom>
        </p:spPr>
      </p:pic>
    </p:spTree>
    <p:extLst>
      <p:ext uri="{BB962C8B-B14F-4D97-AF65-F5344CB8AC3E}">
        <p14:creationId xmlns:p14="http://schemas.microsoft.com/office/powerpoint/2010/main" val="3921249855"/>
      </p:ext>
    </p:extLst>
  </p:cSld>
  <p:clrMapOvr>
    <a:masterClrMapping/>
  </p:clrMapOvr>
</p:sld>
</file>

<file path=ppt/theme/theme1.xml><?xml version="1.0" encoding="utf-8"?>
<a:theme xmlns:a="http://schemas.openxmlformats.org/drawingml/2006/main" name="Tema de Office">
  <a:themeElements>
    <a:clrScheme name="DUOC 2">
      <a:dk1>
        <a:srgbClr val="172740"/>
      </a:dk1>
      <a:lt1>
        <a:srgbClr val="FFFFFF"/>
      </a:lt1>
      <a:dk2>
        <a:srgbClr val="81888F"/>
      </a:dk2>
      <a:lt2>
        <a:srgbClr val="FBC842"/>
      </a:lt2>
      <a:accent1>
        <a:srgbClr val="DE3075"/>
      </a:accent1>
      <a:accent2>
        <a:srgbClr val="702785"/>
      </a:accent2>
      <a:accent3>
        <a:srgbClr val="BDD503"/>
      </a:accent3>
      <a:accent4>
        <a:srgbClr val="00A0DE"/>
      </a:accent4>
      <a:accent5>
        <a:srgbClr val="FA742C"/>
      </a:accent5>
      <a:accent6>
        <a:srgbClr val="AE0F0F"/>
      </a:accent6>
      <a:hlink>
        <a:srgbClr val="723714"/>
      </a:hlink>
      <a:folHlink>
        <a:srgbClr val="6B798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ln>
          <a:noFill/>
        </a:ln>
      </a:spPr>
      <a:bodyPr spcFirstLastPara="1" wrap="square" lIns="91425" tIns="45700" rIns="91425" bIns="45700" anchor="t" anchorCtr="0">
        <a:noAutofit/>
      </a:bodyPr>
      <a:lstStyle>
        <a:defPPr algn="l">
          <a:defRPr sz="2400" dirty="0"/>
        </a:defPPr>
      </a:lstStyle>
    </a:txDef>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1709</TotalTime>
  <Words>729</Words>
  <Application>Microsoft Macintosh PowerPoint</Application>
  <PresentationFormat>Presentación en pantalla (4:3)</PresentationFormat>
  <Paragraphs>64</Paragraphs>
  <Slides>15</Slides>
  <Notes>3</Notes>
  <HiddenSlides>0</HiddenSlides>
  <MMClips>0</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15</vt:i4>
      </vt:variant>
    </vt:vector>
  </HeadingPairs>
  <TitlesOfParts>
    <vt:vector size="23" baseType="lpstr">
      <vt:lpstr>Arial</vt:lpstr>
      <vt:lpstr>Franklin Gothic</vt:lpstr>
      <vt:lpstr>Roboto</vt:lpstr>
      <vt:lpstr>Bebas Neue</vt:lpstr>
      <vt:lpstr>Roboto Condensed</vt:lpstr>
      <vt:lpstr>Roboto Mono</vt:lpstr>
      <vt:lpstr>Calibri</vt:lpstr>
      <vt:lpstr>Tema de Office</vt:lpstr>
      <vt:lpstr>DESARROLLO WEB</vt:lpstr>
      <vt:lpstr>INTRODUCCIÓN A LOS FORMULARIOS WEB</vt:lpstr>
      <vt:lpstr>EN ESTA SESIÓN</vt:lpstr>
      <vt:lpstr>QUE ES UN FORMULARIO WEB</vt:lpstr>
      <vt:lpstr>QUE ES UN FORMULARIO WEB</vt:lpstr>
      <vt:lpstr>CÓMO FUNCIONA UN FORMULARIO WEB</vt:lpstr>
      <vt:lpstr>CÓMO FUNCIONA UN FORMULARIO WEB</vt:lpstr>
      <vt:lpstr>CÓMO FUNCIONA UN FORMULARIO WEB</vt:lpstr>
      <vt:lpstr>CÓMO FUNCIONA UN FORMULARIO WEB</vt:lpstr>
      <vt:lpstr>CÓMO FUNCIONA UN FORMULARIO WEB</vt:lpstr>
      <vt:lpstr>CÓMO FUNCIONA UN FORMULARIO WEB</vt:lpstr>
      <vt:lpstr>CÓMO FUNCIONA UN FORMULARIO WEB</vt:lpstr>
      <vt:lpstr>CÓMO FUNCIONA UN FORMULARIO WEB</vt:lpstr>
      <vt:lpstr>CÓMO FUNCIONA UN FORMULARIO WEB</vt:lpstr>
      <vt:lpstr>CÓMO FUNCIONA UN FORMULARIO WEB</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DISEÑO Y GESTIÓN DE REQUISITOS</dc:title>
  <cp:lastModifiedBy>Sandra Olea</cp:lastModifiedBy>
  <cp:revision>53</cp:revision>
  <dcterms:modified xsi:type="dcterms:W3CDTF">2020-08-08T02:31:22Z</dcterms:modified>
</cp:coreProperties>
</file>